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74" r:id="rId3"/>
    <p:sldId id="275" r:id="rId4"/>
    <p:sldId id="306" r:id="rId5"/>
    <p:sldId id="271" r:id="rId6"/>
    <p:sldId id="301" r:id="rId7"/>
    <p:sldId id="302" r:id="rId8"/>
    <p:sldId id="280" r:id="rId9"/>
    <p:sldId id="303" r:id="rId10"/>
    <p:sldId id="266" r:id="rId11"/>
    <p:sldId id="267" r:id="rId12"/>
    <p:sldId id="268" r:id="rId13"/>
    <p:sldId id="269" r:id="rId14"/>
    <p:sldId id="276" r:id="rId15"/>
    <p:sldId id="278" r:id="rId16"/>
    <p:sldId id="290" r:id="rId17"/>
    <p:sldId id="270" r:id="rId18"/>
    <p:sldId id="279" r:id="rId19"/>
    <p:sldId id="281" r:id="rId20"/>
    <p:sldId id="291" r:id="rId21"/>
    <p:sldId id="292" r:id="rId22"/>
    <p:sldId id="300" r:id="rId23"/>
    <p:sldId id="298" r:id="rId24"/>
    <p:sldId id="282" r:id="rId25"/>
    <p:sldId id="296" r:id="rId26"/>
    <p:sldId id="286" r:id="rId27"/>
    <p:sldId id="304" r:id="rId28"/>
    <p:sldId id="297" r:id="rId29"/>
    <p:sldId id="289" r:id="rId30"/>
    <p:sldId id="2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22AE3A-E4D9-456D-8693-6AA044F82811}" v="91" dt="2026-04-22T13:17:41.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50427" autoAdjust="0"/>
  </p:normalViewPr>
  <p:slideViewPr>
    <p:cSldViewPr snapToGrid="0">
      <p:cViewPr varScale="1">
        <p:scale>
          <a:sx n="32" d="100"/>
          <a:sy n="32" d="100"/>
        </p:scale>
        <p:origin x="1276"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talker" userId="066dcb11-aee5-4f93-9fbd-2f5af7b6a1b4" providerId="ADAL" clId="{9A78A6CF-6488-413B-9880-68015DB51603}"/>
    <pc:docChg chg="undo custSel addSld delSld modSld sldOrd">
      <pc:chgData name="Paul Stalker" userId="066dcb11-aee5-4f93-9fbd-2f5af7b6a1b4" providerId="ADAL" clId="{9A78A6CF-6488-413B-9880-68015DB51603}" dt="2026-04-22T14:21:44.611" v="397" actId="20577"/>
      <pc:docMkLst>
        <pc:docMk/>
      </pc:docMkLst>
      <pc:sldChg chg="addSp delSp modSp mod">
        <pc:chgData name="Paul Stalker" userId="066dcb11-aee5-4f93-9fbd-2f5af7b6a1b4" providerId="ADAL" clId="{9A78A6CF-6488-413B-9880-68015DB51603}" dt="2026-04-22T13:11:36.152" v="256" actId="1076"/>
        <pc:sldMkLst>
          <pc:docMk/>
          <pc:sldMk cId="226284749" sldId="257"/>
        </pc:sldMkLst>
        <pc:spChg chg="mod">
          <ac:chgData name="Paul Stalker" userId="066dcb11-aee5-4f93-9fbd-2f5af7b6a1b4" providerId="ADAL" clId="{9A78A6CF-6488-413B-9880-68015DB51603}" dt="2026-04-22T10:31:31.648" v="9" actId="20577"/>
          <ac:spMkLst>
            <pc:docMk/>
            <pc:sldMk cId="226284749" sldId="257"/>
            <ac:spMk id="2" creationId="{91DFEC1D-9785-82E5-0326-4B4BC26D46C1}"/>
          </ac:spMkLst>
        </pc:spChg>
        <pc:picChg chg="add mod">
          <ac:chgData name="Paul Stalker" userId="066dcb11-aee5-4f93-9fbd-2f5af7b6a1b4" providerId="ADAL" clId="{9A78A6CF-6488-413B-9880-68015DB51603}" dt="2026-04-22T13:11:36.152" v="256" actId="1076"/>
          <ac:picMkLst>
            <pc:docMk/>
            <pc:sldMk cId="226284749" sldId="257"/>
            <ac:picMk id="3" creationId="{26FFDAE6-03F2-2BA8-021D-A01534832EC3}"/>
          </ac:picMkLst>
        </pc:picChg>
        <pc:picChg chg="del">
          <ac:chgData name="Paul Stalker" userId="066dcb11-aee5-4f93-9fbd-2f5af7b6a1b4" providerId="ADAL" clId="{9A78A6CF-6488-413B-9880-68015DB51603}" dt="2026-04-22T13:11:17.576" v="251" actId="478"/>
          <ac:picMkLst>
            <pc:docMk/>
            <pc:sldMk cId="226284749" sldId="257"/>
            <ac:picMk id="7" creationId="{BF0D5198-4FE5-ED10-16E4-2C195514FE91}"/>
          </ac:picMkLst>
        </pc:picChg>
      </pc:sldChg>
      <pc:sldChg chg="del">
        <pc:chgData name="Paul Stalker" userId="066dcb11-aee5-4f93-9fbd-2f5af7b6a1b4" providerId="ADAL" clId="{9A78A6CF-6488-413B-9880-68015DB51603}" dt="2026-04-22T12:28:17.421" v="154" actId="47"/>
        <pc:sldMkLst>
          <pc:docMk/>
          <pc:sldMk cId="544620658" sldId="265"/>
        </pc:sldMkLst>
      </pc:sldChg>
      <pc:sldChg chg="addSp delSp modSp add del mod ord">
        <pc:chgData name="Paul Stalker" userId="066dcb11-aee5-4f93-9fbd-2f5af7b6a1b4" providerId="ADAL" clId="{9A78A6CF-6488-413B-9880-68015DB51603}" dt="2026-04-22T13:14:50.772" v="303"/>
        <pc:sldMkLst>
          <pc:docMk/>
          <pc:sldMk cId="4247730918" sldId="266"/>
        </pc:sldMkLst>
        <pc:picChg chg="add del mod">
          <ac:chgData name="Paul Stalker" userId="066dcb11-aee5-4f93-9fbd-2f5af7b6a1b4" providerId="ADAL" clId="{9A78A6CF-6488-413B-9880-68015DB51603}" dt="2026-04-22T13:14:50.351" v="302" actId="478"/>
          <ac:picMkLst>
            <pc:docMk/>
            <pc:sldMk cId="4247730918" sldId="266"/>
            <ac:picMk id="2" creationId="{C7B9C73F-2EBB-F747-BB56-233DD051C23F}"/>
          </ac:picMkLst>
        </pc:picChg>
        <pc:picChg chg="add mod">
          <ac:chgData name="Paul Stalker" userId="066dcb11-aee5-4f93-9fbd-2f5af7b6a1b4" providerId="ADAL" clId="{9A78A6CF-6488-413B-9880-68015DB51603}" dt="2026-04-22T13:14:50.772" v="303"/>
          <ac:picMkLst>
            <pc:docMk/>
            <pc:sldMk cId="4247730918" sldId="266"/>
            <ac:picMk id="3" creationId="{1B0D238D-7BBA-BC95-15C7-30A6EAE5915D}"/>
          </ac:picMkLst>
        </pc:picChg>
        <pc:picChg chg="del">
          <ac:chgData name="Paul Stalker" userId="066dcb11-aee5-4f93-9fbd-2f5af7b6a1b4" providerId="ADAL" clId="{9A78A6CF-6488-413B-9880-68015DB51603}" dt="2026-04-22T13:13:39.073" v="279" actId="478"/>
          <ac:picMkLst>
            <pc:docMk/>
            <pc:sldMk cId="4247730918" sldId="266"/>
            <ac:picMk id="20" creationId="{E4B7D8BC-12EF-00BE-D606-07B0C1051BE1}"/>
          </ac:picMkLst>
        </pc:picChg>
      </pc:sldChg>
      <pc:sldChg chg="addSp delSp modSp add del mod">
        <pc:chgData name="Paul Stalker" userId="066dcb11-aee5-4f93-9fbd-2f5af7b6a1b4" providerId="ADAL" clId="{9A78A6CF-6488-413B-9880-68015DB51603}" dt="2026-04-22T13:14:54.599" v="305"/>
        <pc:sldMkLst>
          <pc:docMk/>
          <pc:sldMk cId="1481616423" sldId="267"/>
        </pc:sldMkLst>
        <pc:picChg chg="add del mod">
          <ac:chgData name="Paul Stalker" userId="066dcb11-aee5-4f93-9fbd-2f5af7b6a1b4" providerId="ADAL" clId="{9A78A6CF-6488-413B-9880-68015DB51603}" dt="2026-04-22T13:14:53.950" v="304" actId="478"/>
          <ac:picMkLst>
            <pc:docMk/>
            <pc:sldMk cId="1481616423" sldId="267"/>
            <ac:picMk id="2" creationId="{64D1595F-60FB-D686-7429-68A1710A0124}"/>
          </ac:picMkLst>
        </pc:picChg>
        <pc:picChg chg="add mod">
          <ac:chgData name="Paul Stalker" userId="066dcb11-aee5-4f93-9fbd-2f5af7b6a1b4" providerId="ADAL" clId="{9A78A6CF-6488-413B-9880-68015DB51603}" dt="2026-04-22T13:14:54.599" v="305"/>
          <ac:picMkLst>
            <pc:docMk/>
            <pc:sldMk cId="1481616423" sldId="267"/>
            <ac:picMk id="3" creationId="{B03AAC4C-C0DA-FFB1-8F02-EA882A9CC332}"/>
          </ac:picMkLst>
        </pc:picChg>
        <pc:picChg chg="del">
          <ac:chgData name="Paul Stalker" userId="066dcb11-aee5-4f93-9fbd-2f5af7b6a1b4" providerId="ADAL" clId="{9A78A6CF-6488-413B-9880-68015DB51603}" dt="2026-04-22T13:13:43.626" v="281" actId="478"/>
          <ac:picMkLst>
            <pc:docMk/>
            <pc:sldMk cId="1481616423" sldId="267"/>
            <ac:picMk id="20" creationId="{5C22B5B4-6E2E-BDC9-498A-584D3095A274}"/>
          </ac:picMkLst>
        </pc:picChg>
      </pc:sldChg>
      <pc:sldChg chg="addSp delSp modSp mod ord">
        <pc:chgData name="Paul Stalker" userId="066dcb11-aee5-4f93-9fbd-2f5af7b6a1b4" providerId="ADAL" clId="{9A78A6CF-6488-413B-9880-68015DB51603}" dt="2026-04-22T13:14:58.265" v="307"/>
        <pc:sldMkLst>
          <pc:docMk/>
          <pc:sldMk cId="1208758868" sldId="268"/>
        </pc:sldMkLst>
        <pc:picChg chg="add del mod">
          <ac:chgData name="Paul Stalker" userId="066dcb11-aee5-4f93-9fbd-2f5af7b6a1b4" providerId="ADAL" clId="{9A78A6CF-6488-413B-9880-68015DB51603}" dt="2026-04-22T13:14:57.797" v="306" actId="478"/>
          <ac:picMkLst>
            <pc:docMk/>
            <pc:sldMk cId="1208758868" sldId="268"/>
            <ac:picMk id="2" creationId="{2DBC117C-70C9-0CAA-3C30-CC6D4CFF1DA8}"/>
          </ac:picMkLst>
        </pc:picChg>
        <pc:picChg chg="add mod">
          <ac:chgData name="Paul Stalker" userId="066dcb11-aee5-4f93-9fbd-2f5af7b6a1b4" providerId="ADAL" clId="{9A78A6CF-6488-413B-9880-68015DB51603}" dt="2026-04-22T13:14:58.265" v="307"/>
          <ac:picMkLst>
            <pc:docMk/>
            <pc:sldMk cId="1208758868" sldId="268"/>
            <ac:picMk id="3" creationId="{2E08B544-6441-9F61-FD09-37E05C5E9517}"/>
          </ac:picMkLst>
        </pc:picChg>
        <pc:picChg chg="del">
          <ac:chgData name="Paul Stalker" userId="066dcb11-aee5-4f93-9fbd-2f5af7b6a1b4" providerId="ADAL" clId="{9A78A6CF-6488-413B-9880-68015DB51603}" dt="2026-04-22T13:13:47.208" v="283" actId="478"/>
          <ac:picMkLst>
            <pc:docMk/>
            <pc:sldMk cId="1208758868" sldId="268"/>
            <ac:picMk id="20" creationId="{59ABA844-EE21-5FEC-4427-FE141E17FB81}"/>
          </ac:picMkLst>
        </pc:picChg>
      </pc:sldChg>
      <pc:sldChg chg="addSp delSp modSp mod">
        <pc:chgData name="Paul Stalker" userId="066dcb11-aee5-4f93-9fbd-2f5af7b6a1b4" providerId="ADAL" clId="{9A78A6CF-6488-413B-9880-68015DB51603}" dt="2026-04-22T13:15:01.949" v="309"/>
        <pc:sldMkLst>
          <pc:docMk/>
          <pc:sldMk cId="157998042" sldId="269"/>
        </pc:sldMkLst>
        <pc:picChg chg="add mod">
          <ac:chgData name="Paul Stalker" userId="066dcb11-aee5-4f93-9fbd-2f5af7b6a1b4" providerId="ADAL" clId="{9A78A6CF-6488-413B-9880-68015DB51603}" dt="2026-04-22T13:15:01.949" v="309"/>
          <ac:picMkLst>
            <pc:docMk/>
            <pc:sldMk cId="157998042" sldId="269"/>
            <ac:picMk id="2" creationId="{D4B15782-3FEC-B2D1-60F2-6516C48A8AAD}"/>
          </ac:picMkLst>
        </pc:picChg>
        <pc:picChg chg="del">
          <ac:chgData name="Paul Stalker" userId="066dcb11-aee5-4f93-9fbd-2f5af7b6a1b4" providerId="ADAL" clId="{9A78A6CF-6488-413B-9880-68015DB51603}" dt="2026-04-22T13:15:01.431" v="308" actId="478"/>
          <ac:picMkLst>
            <pc:docMk/>
            <pc:sldMk cId="157998042" sldId="269"/>
            <ac:picMk id="20" creationId="{51CDC27D-F387-273E-7C0E-7C2EB41AB27C}"/>
          </ac:picMkLst>
        </pc:picChg>
      </pc:sldChg>
      <pc:sldChg chg="addSp delSp modSp mod">
        <pc:chgData name="Paul Stalker" userId="066dcb11-aee5-4f93-9fbd-2f5af7b6a1b4" providerId="ADAL" clId="{9A78A6CF-6488-413B-9880-68015DB51603}" dt="2026-04-22T13:15:20.175" v="317"/>
        <pc:sldMkLst>
          <pc:docMk/>
          <pc:sldMk cId="4057500847" sldId="270"/>
        </pc:sldMkLst>
        <pc:picChg chg="add mod">
          <ac:chgData name="Paul Stalker" userId="066dcb11-aee5-4f93-9fbd-2f5af7b6a1b4" providerId="ADAL" clId="{9A78A6CF-6488-413B-9880-68015DB51603}" dt="2026-04-22T13:15:20.175" v="317"/>
          <ac:picMkLst>
            <pc:docMk/>
            <pc:sldMk cId="4057500847" sldId="270"/>
            <ac:picMk id="2" creationId="{1789546E-5021-3BAD-DDE4-402CFF7BCA82}"/>
          </ac:picMkLst>
        </pc:picChg>
        <pc:picChg chg="del">
          <ac:chgData name="Paul Stalker" userId="066dcb11-aee5-4f93-9fbd-2f5af7b6a1b4" providerId="ADAL" clId="{9A78A6CF-6488-413B-9880-68015DB51603}" dt="2026-04-22T13:15:19.709" v="316" actId="478"/>
          <ac:picMkLst>
            <pc:docMk/>
            <pc:sldMk cId="4057500847" sldId="270"/>
            <ac:picMk id="20" creationId="{0893ADA8-FA13-8DA8-4C63-F180938773F6}"/>
          </ac:picMkLst>
        </pc:picChg>
      </pc:sldChg>
      <pc:sldChg chg="addSp delSp modSp add del mod">
        <pc:chgData name="Paul Stalker" userId="066dcb11-aee5-4f93-9fbd-2f5af7b6a1b4" providerId="ADAL" clId="{9A78A6CF-6488-413B-9880-68015DB51603}" dt="2026-04-22T13:14:32.123" v="293"/>
        <pc:sldMkLst>
          <pc:docMk/>
          <pc:sldMk cId="3994568892" sldId="271"/>
        </pc:sldMkLst>
        <pc:picChg chg="add del mod">
          <ac:chgData name="Paul Stalker" userId="066dcb11-aee5-4f93-9fbd-2f5af7b6a1b4" providerId="ADAL" clId="{9A78A6CF-6488-413B-9880-68015DB51603}" dt="2026-04-22T13:14:31.575" v="292" actId="478"/>
          <ac:picMkLst>
            <pc:docMk/>
            <pc:sldMk cId="3994568892" sldId="271"/>
            <ac:picMk id="3" creationId="{A602CD5A-0BC0-391D-89B5-46BD39AE81BA}"/>
          </ac:picMkLst>
        </pc:picChg>
        <pc:picChg chg="add mod">
          <ac:chgData name="Paul Stalker" userId="066dcb11-aee5-4f93-9fbd-2f5af7b6a1b4" providerId="ADAL" clId="{9A78A6CF-6488-413B-9880-68015DB51603}" dt="2026-04-22T13:14:32.123" v="293"/>
          <ac:picMkLst>
            <pc:docMk/>
            <pc:sldMk cId="3994568892" sldId="271"/>
            <ac:picMk id="4" creationId="{B901804E-EF3F-07CE-C49F-55A790BC807E}"/>
          </ac:picMkLst>
        </pc:picChg>
        <pc:picChg chg="del">
          <ac:chgData name="Paul Stalker" userId="066dcb11-aee5-4f93-9fbd-2f5af7b6a1b4" providerId="ADAL" clId="{9A78A6CF-6488-413B-9880-68015DB51603}" dt="2026-04-22T13:13:07.020" v="269" actId="478"/>
          <ac:picMkLst>
            <pc:docMk/>
            <pc:sldMk cId="3994568892" sldId="271"/>
            <ac:picMk id="20" creationId="{3AE70DF7-A4ED-0137-708E-4C022205FBAD}"/>
          </ac:picMkLst>
        </pc:picChg>
      </pc:sldChg>
      <pc:sldChg chg="addSp delSp modSp mod modNotesTx">
        <pc:chgData name="Paul Stalker" userId="066dcb11-aee5-4f93-9fbd-2f5af7b6a1b4" providerId="ADAL" clId="{9A78A6CF-6488-413B-9880-68015DB51603}" dt="2026-04-22T13:14:25.094" v="289"/>
        <pc:sldMkLst>
          <pc:docMk/>
          <pc:sldMk cId="2262392834" sldId="274"/>
        </pc:sldMkLst>
        <pc:picChg chg="add mod">
          <ac:chgData name="Paul Stalker" userId="066dcb11-aee5-4f93-9fbd-2f5af7b6a1b4" providerId="ADAL" clId="{9A78A6CF-6488-413B-9880-68015DB51603}" dt="2026-04-22T13:14:25.094" v="289"/>
          <ac:picMkLst>
            <pc:docMk/>
            <pc:sldMk cId="2262392834" sldId="274"/>
            <ac:picMk id="2" creationId="{DEB60D6F-3999-30D8-4E2C-19987BB06556}"/>
          </ac:picMkLst>
        </pc:picChg>
        <pc:picChg chg="del">
          <ac:chgData name="Paul Stalker" userId="066dcb11-aee5-4f93-9fbd-2f5af7b6a1b4" providerId="ADAL" clId="{9A78A6CF-6488-413B-9880-68015DB51603}" dt="2026-04-22T13:12:50.843" v="265" actId="478"/>
          <ac:picMkLst>
            <pc:docMk/>
            <pc:sldMk cId="2262392834" sldId="274"/>
            <ac:picMk id="20" creationId="{9F8D00D9-D080-F0D6-3FD1-FAD90C9538BC}"/>
          </ac:picMkLst>
        </pc:picChg>
        <pc:picChg chg="add del mod">
          <ac:chgData name="Paul Stalker" userId="066dcb11-aee5-4f93-9fbd-2f5af7b6a1b4" providerId="ADAL" clId="{9A78A6CF-6488-413B-9880-68015DB51603}" dt="2026-04-22T13:14:24.475" v="288" actId="478"/>
          <ac:picMkLst>
            <pc:docMk/>
            <pc:sldMk cId="2262392834" sldId="274"/>
            <ac:picMk id="1026" creationId="{D74E648D-D122-3948-7EC1-070A8759517D}"/>
          </ac:picMkLst>
        </pc:picChg>
      </pc:sldChg>
      <pc:sldChg chg="addSp delSp modSp mod">
        <pc:chgData name="Paul Stalker" userId="066dcb11-aee5-4f93-9fbd-2f5af7b6a1b4" providerId="ADAL" clId="{9A78A6CF-6488-413B-9880-68015DB51603}" dt="2026-04-22T13:17:06.186" v="349" actId="1076"/>
        <pc:sldMkLst>
          <pc:docMk/>
          <pc:sldMk cId="1330275154" sldId="275"/>
        </pc:sldMkLst>
        <pc:picChg chg="add mod">
          <ac:chgData name="Paul Stalker" userId="066dcb11-aee5-4f93-9fbd-2f5af7b6a1b4" providerId="ADAL" clId="{9A78A6CF-6488-413B-9880-68015DB51603}" dt="2026-04-22T13:17:06.186" v="349" actId="1076"/>
          <ac:picMkLst>
            <pc:docMk/>
            <pc:sldMk cId="1330275154" sldId="275"/>
            <ac:picMk id="3" creationId="{B23F8AE3-DAE6-846F-F5A7-ADD68F7E4718}"/>
          </ac:picMkLst>
        </pc:picChg>
        <pc:picChg chg="del">
          <ac:chgData name="Paul Stalker" userId="066dcb11-aee5-4f93-9fbd-2f5af7b6a1b4" providerId="ADAL" clId="{9A78A6CF-6488-413B-9880-68015DB51603}" dt="2026-04-22T13:17:01.988" v="348" actId="478"/>
          <ac:picMkLst>
            <pc:docMk/>
            <pc:sldMk cId="1330275154" sldId="275"/>
            <ac:picMk id="7" creationId="{B8B87F7E-5933-F16C-459B-859ED6ED8110}"/>
          </ac:picMkLst>
        </pc:picChg>
      </pc:sldChg>
      <pc:sldChg chg="addSp delSp modSp add mod modNotesTx">
        <pc:chgData name="Paul Stalker" userId="066dcb11-aee5-4f93-9fbd-2f5af7b6a1b4" providerId="ADAL" clId="{9A78A6CF-6488-413B-9880-68015DB51603}" dt="2026-04-22T13:15:10.542" v="311"/>
        <pc:sldMkLst>
          <pc:docMk/>
          <pc:sldMk cId="4191265612" sldId="276"/>
        </pc:sldMkLst>
        <pc:picChg chg="add mod">
          <ac:chgData name="Paul Stalker" userId="066dcb11-aee5-4f93-9fbd-2f5af7b6a1b4" providerId="ADAL" clId="{9A78A6CF-6488-413B-9880-68015DB51603}" dt="2026-04-22T13:15:10.542" v="311"/>
          <ac:picMkLst>
            <pc:docMk/>
            <pc:sldMk cId="4191265612" sldId="276"/>
            <ac:picMk id="2" creationId="{1E9C86D8-7DFF-09E4-C592-1D27102B2B1A}"/>
          </ac:picMkLst>
        </pc:picChg>
        <pc:picChg chg="del">
          <ac:chgData name="Paul Stalker" userId="066dcb11-aee5-4f93-9fbd-2f5af7b6a1b4" providerId="ADAL" clId="{9A78A6CF-6488-413B-9880-68015DB51603}" dt="2026-04-22T13:15:09.984" v="310" actId="478"/>
          <ac:picMkLst>
            <pc:docMk/>
            <pc:sldMk cId="4191265612" sldId="276"/>
            <ac:picMk id="20" creationId="{C02EBA09-78C6-07CA-6705-1A8FB86D013B}"/>
          </ac:picMkLst>
        </pc:picChg>
      </pc:sldChg>
      <pc:sldChg chg="addSp delSp modSp mod">
        <pc:chgData name="Paul Stalker" userId="066dcb11-aee5-4f93-9fbd-2f5af7b6a1b4" providerId="ADAL" clId="{9A78A6CF-6488-413B-9880-68015DB51603}" dt="2026-04-22T13:15:13.862" v="313"/>
        <pc:sldMkLst>
          <pc:docMk/>
          <pc:sldMk cId="2189934756" sldId="278"/>
        </pc:sldMkLst>
        <pc:picChg chg="add mod">
          <ac:chgData name="Paul Stalker" userId="066dcb11-aee5-4f93-9fbd-2f5af7b6a1b4" providerId="ADAL" clId="{9A78A6CF-6488-413B-9880-68015DB51603}" dt="2026-04-22T13:15:13.862" v="313"/>
          <ac:picMkLst>
            <pc:docMk/>
            <pc:sldMk cId="2189934756" sldId="278"/>
            <ac:picMk id="2" creationId="{834B621C-8580-8277-C988-66C1E6ED3E4A}"/>
          </ac:picMkLst>
        </pc:picChg>
        <pc:picChg chg="del">
          <ac:chgData name="Paul Stalker" userId="066dcb11-aee5-4f93-9fbd-2f5af7b6a1b4" providerId="ADAL" clId="{9A78A6CF-6488-413B-9880-68015DB51603}" dt="2026-04-22T13:15:13.372" v="312" actId="478"/>
          <ac:picMkLst>
            <pc:docMk/>
            <pc:sldMk cId="2189934756" sldId="278"/>
            <ac:picMk id="20" creationId="{35C2DF8F-9162-6628-3D70-2C8329F12738}"/>
          </ac:picMkLst>
        </pc:picChg>
      </pc:sldChg>
      <pc:sldChg chg="addSp delSp modSp mod">
        <pc:chgData name="Paul Stalker" userId="066dcb11-aee5-4f93-9fbd-2f5af7b6a1b4" providerId="ADAL" clId="{9A78A6CF-6488-413B-9880-68015DB51603}" dt="2026-04-22T13:17:22.482" v="351"/>
        <pc:sldMkLst>
          <pc:docMk/>
          <pc:sldMk cId="1120729730" sldId="279"/>
        </pc:sldMkLst>
        <pc:picChg chg="add mod">
          <ac:chgData name="Paul Stalker" userId="066dcb11-aee5-4f93-9fbd-2f5af7b6a1b4" providerId="ADAL" clId="{9A78A6CF-6488-413B-9880-68015DB51603}" dt="2026-04-22T13:17:22.482" v="351"/>
          <ac:picMkLst>
            <pc:docMk/>
            <pc:sldMk cId="1120729730" sldId="279"/>
            <ac:picMk id="3" creationId="{67FB2476-9127-A5A0-A090-563876B764A3}"/>
          </ac:picMkLst>
        </pc:picChg>
        <pc:picChg chg="del">
          <ac:chgData name="Paul Stalker" userId="066dcb11-aee5-4f93-9fbd-2f5af7b6a1b4" providerId="ADAL" clId="{9A78A6CF-6488-413B-9880-68015DB51603}" dt="2026-04-22T13:17:22.114" v="350" actId="478"/>
          <ac:picMkLst>
            <pc:docMk/>
            <pc:sldMk cId="1120729730" sldId="279"/>
            <ac:picMk id="7" creationId="{5026FD46-070A-9D5F-FAA7-D6B337D0FD78}"/>
          </ac:picMkLst>
        </pc:picChg>
      </pc:sldChg>
      <pc:sldChg chg="addSp delSp modSp add del mod">
        <pc:chgData name="Paul Stalker" userId="066dcb11-aee5-4f93-9fbd-2f5af7b6a1b4" providerId="ADAL" clId="{9A78A6CF-6488-413B-9880-68015DB51603}" dt="2026-04-22T13:14:42.954" v="299"/>
        <pc:sldMkLst>
          <pc:docMk/>
          <pc:sldMk cId="495816188" sldId="280"/>
        </pc:sldMkLst>
        <pc:picChg chg="add del mod">
          <ac:chgData name="Paul Stalker" userId="066dcb11-aee5-4f93-9fbd-2f5af7b6a1b4" providerId="ADAL" clId="{9A78A6CF-6488-413B-9880-68015DB51603}" dt="2026-04-22T13:14:42.387" v="298" actId="478"/>
          <ac:picMkLst>
            <pc:docMk/>
            <pc:sldMk cId="495816188" sldId="280"/>
            <ac:picMk id="2" creationId="{0A6CFEDA-ED8D-7D7D-F6F6-8CED18137C89}"/>
          </ac:picMkLst>
        </pc:picChg>
        <pc:picChg chg="add mod">
          <ac:chgData name="Paul Stalker" userId="066dcb11-aee5-4f93-9fbd-2f5af7b6a1b4" providerId="ADAL" clId="{9A78A6CF-6488-413B-9880-68015DB51603}" dt="2026-04-22T13:14:42.954" v="299"/>
          <ac:picMkLst>
            <pc:docMk/>
            <pc:sldMk cId="495816188" sldId="280"/>
            <ac:picMk id="3" creationId="{97EF4F2B-E3A0-665D-B0F4-493E8AAE7EBF}"/>
          </ac:picMkLst>
        </pc:picChg>
        <pc:picChg chg="del">
          <ac:chgData name="Paul Stalker" userId="066dcb11-aee5-4f93-9fbd-2f5af7b6a1b4" providerId="ADAL" clId="{9A78A6CF-6488-413B-9880-68015DB51603}" dt="2026-04-22T13:13:28.116" v="275" actId="478"/>
          <ac:picMkLst>
            <pc:docMk/>
            <pc:sldMk cId="495816188" sldId="280"/>
            <ac:picMk id="20" creationId="{997C3690-8627-D7A0-967C-DB8A9962A067}"/>
          </ac:picMkLst>
        </pc:picChg>
      </pc:sldChg>
      <pc:sldChg chg="addSp delSp modSp mod modNotesTx">
        <pc:chgData name="Paul Stalker" userId="066dcb11-aee5-4f93-9fbd-2f5af7b6a1b4" providerId="ADAL" clId="{9A78A6CF-6488-413B-9880-68015DB51603}" dt="2026-04-22T14:21:30.754" v="380" actId="20577"/>
        <pc:sldMkLst>
          <pc:docMk/>
          <pc:sldMk cId="1931676" sldId="281"/>
        </pc:sldMkLst>
        <pc:spChg chg="add del mod">
          <ac:chgData name="Paul Stalker" userId="066dcb11-aee5-4f93-9fbd-2f5af7b6a1b4" providerId="ADAL" clId="{9A78A6CF-6488-413B-9880-68015DB51603}" dt="2026-04-22T13:15:24.854" v="319" actId="478"/>
          <ac:spMkLst>
            <pc:docMk/>
            <pc:sldMk cId="1931676" sldId="281"/>
            <ac:spMk id="21" creationId="{4443E997-39F6-C72B-4CA9-8B52EDAC67C0}"/>
          </ac:spMkLst>
        </pc:spChg>
        <pc:picChg chg="add mod">
          <ac:chgData name="Paul Stalker" userId="066dcb11-aee5-4f93-9fbd-2f5af7b6a1b4" providerId="ADAL" clId="{9A78A6CF-6488-413B-9880-68015DB51603}" dt="2026-04-22T13:15:26.951" v="321"/>
          <ac:picMkLst>
            <pc:docMk/>
            <pc:sldMk cId="1931676" sldId="281"/>
            <ac:picMk id="2" creationId="{E215782D-BED3-C1A9-653F-FCCC9DCFB867}"/>
          </ac:picMkLst>
        </pc:picChg>
        <pc:picChg chg="del">
          <ac:chgData name="Paul Stalker" userId="066dcb11-aee5-4f93-9fbd-2f5af7b6a1b4" providerId="ADAL" clId="{9A78A6CF-6488-413B-9880-68015DB51603}" dt="2026-04-22T13:15:26.504" v="320" actId="478"/>
          <ac:picMkLst>
            <pc:docMk/>
            <pc:sldMk cId="1931676" sldId="281"/>
            <ac:picMk id="20" creationId="{29F85400-5C45-68E3-25A0-3D454284AEBA}"/>
          </ac:picMkLst>
        </pc:picChg>
      </pc:sldChg>
      <pc:sldChg chg="addSp delSp modSp mod">
        <pc:chgData name="Paul Stalker" userId="066dcb11-aee5-4f93-9fbd-2f5af7b6a1b4" providerId="ADAL" clId="{9A78A6CF-6488-413B-9880-68015DB51603}" dt="2026-04-22T13:17:29.321" v="353"/>
        <pc:sldMkLst>
          <pc:docMk/>
          <pc:sldMk cId="2257135206" sldId="282"/>
        </pc:sldMkLst>
        <pc:picChg chg="add mod">
          <ac:chgData name="Paul Stalker" userId="066dcb11-aee5-4f93-9fbd-2f5af7b6a1b4" providerId="ADAL" clId="{9A78A6CF-6488-413B-9880-68015DB51603}" dt="2026-04-22T13:17:29.321" v="353"/>
          <ac:picMkLst>
            <pc:docMk/>
            <pc:sldMk cId="2257135206" sldId="282"/>
            <ac:picMk id="3" creationId="{6359F255-D8B4-8E91-2D2C-38B8672EE717}"/>
          </ac:picMkLst>
        </pc:picChg>
        <pc:picChg chg="del">
          <ac:chgData name="Paul Stalker" userId="066dcb11-aee5-4f93-9fbd-2f5af7b6a1b4" providerId="ADAL" clId="{9A78A6CF-6488-413B-9880-68015DB51603}" dt="2026-04-22T13:17:28.698" v="352" actId="478"/>
          <ac:picMkLst>
            <pc:docMk/>
            <pc:sldMk cId="2257135206" sldId="282"/>
            <ac:picMk id="7" creationId="{E8F320D2-B5B7-F6C7-4C97-BB9FEFC9760B}"/>
          </ac:picMkLst>
        </pc:picChg>
      </pc:sldChg>
      <pc:sldChg chg="addSp delSp modSp mod">
        <pc:chgData name="Paul Stalker" userId="066dcb11-aee5-4f93-9fbd-2f5af7b6a1b4" providerId="ADAL" clId="{9A78A6CF-6488-413B-9880-68015DB51603}" dt="2026-04-22T13:15:50.644" v="333"/>
        <pc:sldMkLst>
          <pc:docMk/>
          <pc:sldMk cId="2490116913" sldId="286"/>
        </pc:sldMkLst>
        <pc:picChg chg="add mod">
          <ac:chgData name="Paul Stalker" userId="066dcb11-aee5-4f93-9fbd-2f5af7b6a1b4" providerId="ADAL" clId="{9A78A6CF-6488-413B-9880-68015DB51603}" dt="2026-04-22T13:15:50.644" v="333"/>
          <ac:picMkLst>
            <pc:docMk/>
            <pc:sldMk cId="2490116913" sldId="286"/>
            <ac:picMk id="2" creationId="{086D90E5-29A3-2C4B-4D75-E93F28D8F4AA}"/>
          </ac:picMkLst>
        </pc:picChg>
        <pc:picChg chg="del">
          <ac:chgData name="Paul Stalker" userId="066dcb11-aee5-4f93-9fbd-2f5af7b6a1b4" providerId="ADAL" clId="{9A78A6CF-6488-413B-9880-68015DB51603}" dt="2026-04-22T13:15:50.196" v="332" actId="478"/>
          <ac:picMkLst>
            <pc:docMk/>
            <pc:sldMk cId="2490116913" sldId="286"/>
            <ac:picMk id="20" creationId="{B3D73789-0929-D830-ACDD-D7D3B1EE4618}"/>
          </ac:picMkLst>
        </pc:picChg>
      </pc:sldChg>
      <pc:sldChg chg="addSp delSp modSp mod">
        <pc:chgData name="Paul Stalker" userId="066dcb11-aee5-4f93-9fbd-2f5af7b6a1b4" providerId="ADAL" clId="{9A78A6CF-6488-413B-9880-68015DB51603}" dt="2026-04-22T14:21:44.611" v="397" actId="20577"/>
        <pc:sldMkLst>
          <pc:docMk/>
          <pc:sldMk cId="2617787161" sldId="289"/>
        </pc:sldMkLst>
        <pc:spChg chg="mod">
          <ac:chgData name="Paul Stalker" userId="066dcb11-aee5-4f93-9fbd-2f5af7b6a1b4" providerId="ADAL" clId="{9A78A6CF-6488-413B-9880-68015DB51603}" dt="2026-04-22T14:21:44.611" v="397" actId="20577"/>
          <ac:spMkLst>
            <pc:docMk/>
            <pc:sldMk cId="2617787161" sldId="289"/>
            <ac:spMk id="21" creationId="{0AB18EEB-4D65-00CF-56A9-A6445057484E}"/>
          </ac:spMkLst>
        </pc:spChg>
        <pc:picChg chg="add mod">
          <ac:chgData name="Paul Stalker" userId="066dcb11-aee5-4f93-9fbd-2f5af7b6a1b4" providerId="ADAL" clId="{9A78A6CF-6488-413B-9880-68015DB51603}" dt="2026-04-22T13:16:02.097" v="339"/>
          <ac:picMkLst>
            <pc:docMk/>
            <pc:sldMk cId="2617787161" sldId="289"/>
            <ac:picMk id="2" creationId="{017EFEA0-D6CD-35D4-2F06-A9EB6CD98365}"/>
          </ac:picMkLst>
        </pc:picChg>
        <pc:picChg chg="del">
          <ac:chgData name="Paul Stalker" userId="066dcb11-aee5-4f93-9fbd-2f5af7b6a1b4" providerId="ADAL" clId="{9A78A6CF-6488-413B-9880-68015DB51603}" dt="2026-04-22T13:16:01.712" v="338" actId="478"/>
          <ac:picMkLst>
            <pc:docMk/>
            <pc:sldMk cId="2617787161" sldId="289"/>
            <ac:picMk id="20" creationId="{4711A120-8D86-01E1-E14A-D4E4F64269F9}"/>
          </ac:picMkLst>
        </pc:picChg>
      </pc:sldChg>
      <pc:sldChg chg="addSp delSp modSp mod modNotesTx">
        <pc:chgData name="Paul Stalker" userId="066dcb11-aee5-4f93-9fbd-2f5af7b6a1b4" providerId="ADAL" clId="{9A78A6CF-6488-413B-9880-68015DB51603}" dt="2026-04-22T13:15:17.232" v="315"/>
        <pc:sldMkLst>
          <pc:docMk/>
          <pc:sldMk cId="156057349" sldId="290"/>
        </pc:sldMkLst>
        <pc:spChg chg="mod">
          <ac:chgData name="Paul Stalker" userId="066dcb11-aee5-4f93-9fbd-2f5af7b6a1b4" providerId="ADAL" clId="{9A78A6CF-6488-413B-9880-68015DB51603}" dt="2026-04-22T12:54:49.351" v="199" actId="20577"/>
          <ac:spMkLst>
            <pc:docMk/>
            <pc:sldMk cId="156057349" sldId="290"/>
            <ac:spMk id="21" creationId="{D0A79A9B-42E1-1813-B483-E203A98A9907}"/>
          </ac:spMkLst>
        </pc:spChg>
        <pc:picChg chg="add mod">
          <ac:chgData name="Paul Stalker" userId="066dcb11-aee5-4f93-9fbd-2f5af7b6a1b4" providerId="ADAL" clId="{9A78A6CF-6488-413B-9880-68015DB51603}" dt="2026-04-22T13:15:17.232" v="315"/>
          <ac:picMkLst>
            <pc:docMk/>
            <pc:sldMk cId="156057349" sldId="290"/>
            <ac:picMk id="2" creationId="{8BBED869-0A80-500F-543D-C9A535C29427}"/>
          </ac:picMkLst>
        </pc:picChg>
        <pc:picChg chg="del">
          <ac:chgData name="Paul Stalker" userId="066dcb11-aee5-4f93-9fbd-2f5af7b6a1b4" providerId="ADAL" clId="{9A78A6CF-6488-413B-9880-68015DB51603}" dt="2026-04-22T13:15:16.658" v="314" actId="478"/>
          <ac:picMkLst>
            <pc:docMk/>
            <pc:sldMk cId="156057349" sldId="290"/>
            <ac:picMk id="20" creationId="{5A80CB68-E215-5B5E-A894-3D1CC504EBB2}"/>
          </ac:picMkLst>
        </pc:picChg>
      </pc:sldChg>
      <pc:sldChg chg="addSp delSp modSp mod">
        <pc:chgData name="Paul Stalker" userId="066dcb11-aee5-4f93-9fbd-2f5af7b6a1b4" providerId="ADAL" clId="{9A78A6CF-6488-413B-9880-68015DB51603}" dt="2026-04-22T13:15:30.120" v="323"/>
        <pc:sldMkLst>
          <pc:docMk/>
          <pc:sldMk cId="2024793495" sldId="291"/>
        </pc:sldMkLst>
        <pc:picChg chg="add mod">
          <ac:chgData name="Paul Stalker" userId="066dcb11-aee5-4f93-9fbd-2f5af7b6a1b4" providerId="ADAL" clId="{9A78A6CF-6488-413B-9880-68015DB51603}" dt="2026-04-22T13:15:30.120" v="323"/>
          <ac:picMkLst>
            <pc:docMk/>
            <pc:sldMk cId="2024793495" sldId="291"/>
            <ac:picMk id="2" creationId="{5BB0702F-621D-79F2-B24F-FEDB1B8CA905}"/>
          </ac:picMkLst>
        </pc:picChg>
        <pc:picChg chg="del">
          <ac:chgData name="Paul Stalker" userId="066dcb11-aee5-4f93-9fbd-2f5af7b6a1b4" providerId="ADAL" clId="{9A78A6CF-6488-413B-9880-68015DB51603}" dt="2026-04-22T13:15:29.629" v="322" actId="478"/>
          <ac:picMkLst>
            <pc:docMk/>
            <pc:sldMk cId="2024793495" sldId="291"/>
            <ac:picMk id="20" creationId="{A2E269D4-9403-623D-C07F-9C8188B76AD7}"/>
          </ac:picMkLst>
        </pc:picChg>
      </pc:sldChg>
      <pc:sldChg chg="addSp delSp modSp mod">
        <pc:chgData name="Paul Stalker" userId="066dcb11-aee5-4f93-9fbd-2f5af7b6a1b4" providerId="ADAL" clId="{9A78A6CF-6488-413B-9880-68015DB51603}" dt="2026-04-22T13:15:34.018" v="325"/>
        <pc:sldMkLst>
          <pc:docMk/>
          <pc:sldMk cId="1582174735" sldId="292"/>
        </pc:sldMkLst>
        <pc:picChg chg="add mod">
          <ac:chgData name="Paul Stalker" userId="066dcb11-aee5-4f93-9fbd-2f5af7b6a1b4" providerId="ADAL" clId="{9A78A6CF-6488-413B-9880-68015DB51603}" dt="2026-04-22T13:15:34.018" v="325"/>
          <ac:picMkLst>
            <pc:docMk/>
            <pc:sldMk cId="1582174735" sldId="292"/>
            <ac:picMk id="4" creationId="{2239CFB5-92FA-9C33-597F-E868AF6B86C3}"/>
          </ac:picMkLst>
        </pc:picChg>
        <pc:picChg chg="del">
          <ac:chgData name="Paul Stalker" userId="066dcb11-aee5-4f93-9fbd-2f5af7b6a1b4" providerId="ADAL" clId="{9A78A6CF-6488-413B-9880-68015DB51603}" dt="2026-04-22T13:15:33.559" v="324" actId="478"/>
          <ac:picMkLst>
            <pc:docMk/>
            <pc:sldMk cId="1582174735" sldId="292"/>
            <ac:picMk id="20" creationId="{74CF9FAE-168D-1163-59A8-11EEA95A8599}"/>
          </ac:picMkLst>
        </pc:picChg>
      </pc:sldChg>
      <pc:sldChg chg="addSp delSp modSp mod modNotesTx">
        <pc:chgData name="Paul Stalker" userId="066dcb11-aee5-4f93-9fbd-2f5af7b6a1b4" providerId="ADAL" clId="{9A78A6CF-6488-413B-9880-68015DB51603}" dt="2026-04-22T14:20:00.794" v="368" actId="20577"/>
        <pc:sldMkLst>
          <pc:docMk/>
          <pc:sldMk cId="3996684863" sldId="296"/>
        </pc:sldMkLst>
        <pc:spChg chg="mod">
          <ac:chgData name="Paul Stalker" userId="066dcb11-aee5-4f93-9fbd-2f5af7b6a1b4" providerId="ADAL" clId="{9A78A6CF-6488-413B-9880-68015DB51603}" dt="2026-04-22T10:42:43.461" v="85" actId="20577"/>
          <ac:spMkLst>
            <pc:docMk/>
            <pc:sldMk cId="3996684863" sldId="296"/>
            <ac:spMk id="13" creationId="{8B57842C-D605-3AB5-E5BB-24F453ED53B6}"/>
          </ac:spMkLst>
        </pc:spChg>
        <pc:picChg chg="add mod">
          <ac:chgData name="Paul Stalker" userId="066dcb11-aee5-4f93-9fbd-2f5af7b6a1b4" providerId="ADAL" clId="{9A78A6CF-6488-413B-9880-68015DB51603}" dt="2026-04-22T13:15:47.464" v="331"/>
          <ac:picMkLst>
            <pc:docMk/>
            <pc:sldMk cId="3996684863" sldId="296"/>
            <ac:picMk id="2" creationId="{267B76FC-BDEC-04F3-2DD9-CCD0641C89F0}"/>
          </ac:picMkLst>
        </pc:picChg>
        <pc:picChg chg="del">
          <ac:chgData name="Paul Stalker" userId="066dcb11-aee5-4f93-9fbd-2f5af7b6a1b4" providerId="ADAL" clId="{9A78A6CF-6488-413B-9880-68015DB51603}" dt="2026-04-22T13:15:47.047" v="330" actId="478"/>
          <ac:picMkLst>
            <pc:docMk/>
            <pc:sldMk cId="3996684863" sldId="296"/>
            <ac:picMk id="20" creationId="{C11033A2-F615-B45E-64FD-4514138E4E13}"/>
          </ac:picMkLst>
        </pc:picChg>
      </pc:sldChg>
      <pc:sldChg chg="addSp delSp modSp mod">
        <pc:chgData name="Paul Stalker" userId="066dcb11-aee5-4f93-9fbd-2f5af7b6a1b4" providerId="ADAL" clId="{9A78A6CF-6488-413B-9880-68015DB51603}" dt="2026-04-22T13:15:59.410" v="337"/>
        <pc:sldMkLst>
          <pc:docMk/>
          <pc:sldMk cId="1376577740" sldId="297"/>
        </pc:sldMkLst>
        <pc:spChg chg="mod">
          <ac:chgData name="Paul Stalker" userId="066dcb11-aee5-4f93-9fbd-2f5af7b6a1b4" providerId="ADAL" clId="{9A78A6CF-6488-413B-9880-68015DB51603}" dt="2026-04-22T10:33:38.213" v="37" actId="20577"/>
          <ac:spMkLst>
            <pc:docMk/>
            <pc:sldMk cId="1376577740" sldId="297"/>
            <ac:spMk id="3" creationId="{6094197A-EEA5-5A55-BCA5-7F76B8652F8A}"/>
          </ac:spMkLst>
        </pc:spChg>
        <pc:picChg chg="add mod">
          <ac:chgData name="Paul Stalker" userId="066dcb11-aee5-4f93-9fbd-2f5af7b6a1b4" providerId="ADAL" clId="{9A78A6CF-6488-413B-9880-68015DB51603}" dt="2026-04-22T13:15:59.410" v="337"/>
          <ac:picMkLst>
            <pc:docMk/>
            <pc:sldMk cId="1376577740" sldId="297"/>
            <ac:picMk id="2" creationId="{74A48B8C-0FDD-76B7-3DB8-40D58525DB55}"/>
          </ac:picMkLst>
        </pc:picChg>
        <pc:picChg chg="del">
          <ac:chgData name="Paul Stalker" userId="066dcb11-aee5-4f93-9fbd-2f5af7b6a1b4" providerId="ADAL" clId="{9A78A6CF-6488-413B-9880-68015DB51603}" dt="2026-04-22T13:15:58.988" v="336" actId="478"/>
          <ac:picMkLst>
            <pc:docMk/>
            <pc:sldMk cId="1376577740" sldId="297"/>
            <ac:picMk id="20" creationId="{2B62A5FB-E070-4467-D09C-61F204E0051C}"/>
          </ac:picMkLst>
        </pc:picChg>
      </pc:sldChg>
      <pc:sldChg chg="addSp delSp modSp mod">
        <pc:chgData name="Paul Stalker" userId="066dcb11-aee5-4f93-9fbd-2f5af7b6a1b4" providerId="ADAL" clId="{9A78A6CF-6488-413B-9880-68015DB51603}" dt="2026-04-22T13:15:40.019" v="329"/>
        <pc:sldMkLst>
          <pc:docMk/>
          <pc:sldMk cId="2177174214" sldId="298"/>
        </pc:sldMkLst>
        <pc:picChg chg="add mod">
          <ac:chgData name="Paul Stalker" userId="066dcb11-aee5-4f93-9fbd-2f5af7b6a1b4" providerId="ADAL" clId="{9A78A6CF-6488-413B-9880-68015DB51603}" dt="2026-04-22T13:15:40.019" v="329"/>
          <ac:picMkLst>
            <pc:docMk/>
            <pc:sldMk cId="2177174214" sldId="298"/>
            <ac:picMk id="2" creationId="{B7C97F03-C2BF-B9B4-351F-00BCD5BF165F}"/>
          </ac:picMkLst>
        </pc:picChg>
        <pc:picChg chg="del">
          <ac:chgData name="Paul Stalker" userId="066dcb11-aee5-4f93-9fbd-2f5af7b6a1b4" providerId="ADAL" clId="{9A78A6CF-6488-413B-9880-68015DB51603}" dt="2026-04-22T13:15:39.565" v="328" actId="478"/>
          <ac:picMkLst>
            <pc:docMk/>
            <pc:sldMk cId="2177174214" sldId="298"/>
            <ac:picMk id="20" creationId="{5014FA27-A25E-681B-50A4-6E34AC79C774}"/>
          </ac:picMkLst>
        </pc:picChg>
      </pc:sldChg>
      <pc:sldChg chg="addSp delSp modSp mod">
        <pc:chgData name="Paul Stalker" userId="066dcb11-aee5-4f93-9fbd-2f5af7b6a1b4" providerId="ADAL" clId="{9A78A6CF-6488-413B-9880-68015DB51603}" dt="2026-04-22T13:17:41.707" v="357"/>
        <pc:sldMkLst>
          <pc:docMk/>
          <pc:sldMk cId="672505041" sldId="299"/>
        </pc:sldMkLst>
        <pc:picChg chg="add del mod">
          <ac:chgData name="Paul Stalker" userId="066dcb11-aee5-4f93-9fbd-2f5af7b6a1b4" providerId="ADAL" clId="{9A78A6CF-6488-413B-9880-68015DB51603}" dt="2026-04-22T13:17:40.325" v="355" actId="478"/>
          <ac:picMkLst>
            <pc:docMk/>
            <pc:sldMk cId="672505041" sldId="299"/>
            <ac:picMk id="3" creationId="{C8C3D022-F67C-828D-B3CC-1955B89BAD54}"/>
          </ac:picMkLst>
        </pc:picChg>
        <pc:picChg chg="add mod">
          <ac:chgData name="Paul Stalker" userId="066dcb11-aee5-4f93-9fbd-2f5af7b6a1b4" providerId="ADAL" clId="{9A78A6CF-6488-413B-9880-68015DB51603}" dt="2026-04-22T13:17:41.707" v="357"/>
          <ac:picMkLst>
            <pc:docMk/>
            <pc:sldMk cId="672505041" sldId="299"/>
            <ac:picMk id="4" creationId="{734BAA1C-BCD8-29DB-FD08-49CFC11C3B9B}"/>
          </ac:picMkLst>
        </pc:picChg>
        <pc:picChg chg="del">
          <ac:chgData name="Paul Stalker" userId="066dcb11-aee5-4f93-9fbd-2f5af7b6a1b4" providerId="ADAL" clId="{9A78A6CF-6488-413B-9880-68015DB51603}" dt="2026-04-22T13:17:41.399" v="356" actId="478"/>
          <ac:picMkLst>
            <pc:docMk/>
            <pc:sldMk cId="672505041" sldId="299"/>
            <ac:picMk id="7" creationId="{7E23C532-6CAB-B842-A899-2D4254DAF779}"/>
          </ac:picMkLst>
        </pc:picChg>
      </pc:sldChg>
      <pc:sldChg chg="addSp delSp modSp mod">
        <pc:chgData name="Paul Stalker" userId="066dcb11-aee5-4f93-9fbd-2f5af7b6a1b4" providerId="ADAL" clId="{9A78A6CF-6488-413B-9880-68015DB51603}" dt="2026-04-22T13:15:37.141" v="327"/>
        <pc:sldMkLst>
          <pc:docMk/>
          <pc:sldMk cId="1157974756" sldId="300"/>
        </pc:sldMkLst>
        <pc:picChg chg="add mod">
          <ac:chgData name="Paul Stalker" userId="066dcb11-aee5-4f93-9fbd-2f5af7b6a1b4" providerId="ADAL" clId="{9A78A6CF-6488-413B-9880-68015DB51603}" dt="2026-04-22T13:15:37.141" v="327"/>
          <ac:picMkLst>
            <pc:docMk/>
            <pc:sldMk cId="1157974756" sldId="300"/>
            <ac:picMk id="3" creationId="{986C2259-AE00-A7D3-5ACC-4F4720DCF9D8}"/>
          </ac:picMkLst>
        </pc:picChg>
        <pc:picChg chg="del">
          <ac:chgData name="Paul Stalker" userId="066dcb11-aee5-4f93-9fbd-2f5af7b6a1b4" providerId="ADAL" clId="{9A78A6CF-6488-413B-9880-68015DB51603}" dt="2026-04-22T13:15:36.638" v="326" actId="478"/>
          <ac:picMkLst>
            <pc:docMk/>
            <pc:sldMk cId="1157974756" sldId="300"/>
            <ac:picMk id="20" creationId="{4E6CF404-570F-326F-87CB-CF17919E189F}"/>
          </ac:picMkLst>
        </pc:picChg>
      </pc:sldChg>
      <pc:sldChg chg="addSp delSp modSp add del mod">
        <pc:chgData name="Paul Stalker" userId="066dcb11-aee5-4f93-9fbd-2f5af7b6a1b4" providerId="ADAL" clId="{9A78A6CF-6488-413B-9880-68015DB51603}" dt="2026-04-22T13:14:35.677" v="295"/>
        <pc:sldMkLst>
          <pc:docMk/>
          <pc:sldMk cId="453068222" sldId="301"/>
        </pc:sldMkLst>
        <pc:picChg chg="add del mod">
          <ac:chgData name="Paul Stalker" userId="066dcb11-aee5-4f93-9fbd-2f5af7b6a1b4" providerId="ADAL" clId="{9A78A6CF-6488-413B-9880-68015DB51603}" dt="2026-04-22T13:14:34.890" v="294" actId="478"/>
          <ac:picMkLst>
            <pc:docMk/>
            <pc:sldMk cId="453068222" sldId="301"/>
            <ac:picMk id="2" creationId="{51264673-A2FA-AA63-63B8-A9343CE7A97A}"/>
          </ac:picMkLst>
        </pc:picChg>
        <pc:picChg chg="add mod">
          <ac:chgData name="Paul Stalker" userId="066dcb11-aee5-4f93-9fbd-2f5af7b6a1b4" providerId="ADAL" clId="{9A78A6CF-6488-413B-9880-68015DB51603}" dt="2026-04-22T13:14:35.677" v="295"/>
          <ac:picMkLst>
            <pc:docMk/>
            <pc:sldMk cId="453068222" sldId="301"/>
            <ac:picMk id="3" creationId="{5BC1F7D8-D862-EA2E-ACE4-A0425EADDEE1}"/>
          </ac:picMkLst>
        </pc:picChg>
        <pc:picChg chg="del">
          <ac:chgData name="Paul Stalker" userId="066dcb11-aee5-4f93-9fbd-2f5af7b6a1b4" providerId="ADAL" clId="{9A78A6CF-6488-413B-9880-68015DB51603}" dt="2026-04-22T13:13:16.790" v="273" actId="478"/>
          <ac:picMkLst>
            <pc:docMk/>
            <pc:sldMk cId="453068222" sldId="301"/>
            <ac:picMk id="20" creationId="{9271B890-AC85-8E2E-0933-1C0AFF39A6D6}"/>
          </ac:picMkLst>
        </pc:picChg>
      </pc:sldChg>
      <pc:sldChg chg="addSp delSp modSp add del mod">
        <pc:chgData name="Paul Stalker" userId="066dcb11-aee5-4f93-9fbd-2f5af7b6a1b4" providerId="ADAL" clId="{9A78A6CF-6488-413B-9880-68015DB51603}" dt="2026-04-22T13:14:39.520" v="297"/>
        <pc:sldMkLst>
          <pc:docMk/>
          <pc:sldMk cId="3508761138" sldId="302"/>
        </pc:sldMkLst>
        <pc:picChg chg="add del mod">
          <ac:chgData name="Paul Stalker" userId="066dcb11-aee5-4f93-9fbd-2f5af7b6a1b4" providerId="ADAL" clId="{9A78A6CF-6488-413B-9880-68015DB51603}" dt="2026-04-22T13:14:38.962" v="296" actId="478"/>
          <ac:picMkLst>
            <pc:docMk/>
            <pc:sldMk cId="3508761138" sldId="302"/>
            <ac:picMk id="2" creationId="{5F87A1FC-B708-FB0D-1477-D2B3D8FC4AD1}"/>
          </ac:picMkLst>
        </pc:picChg>
        <pc:picChg chg="add mod">
          <ac:chgData name="Paul Stalker" userId="066dcb11-aee5-4f93-9fbd-2f5af7b6a1b4" providerId="ADAL" clId="{9A78A6CF-6488-413B-9880-68015DB51603}" dt="2026-04-22T13:14:39.520" v="297"/>
          <ac:picMkLst>
            <pc:docMk/>
            <pc:sldMk cId="3508761138" sldId="302"/>
            <ac:picMk id="3" creationId="{A6F41482-3E3C-AF76-B6AD-BF2B9EF623D9}"/>
          </ac:picMkLst>
        </pc:picChg>
        <pc:picChg chg="del">
          <ac:chgData name="Paul Stalker" userId="066dcb11-aee5-4f93-9fbd-2f5af7b6a1b4" providerId="ADAL" clId="{9A78A6CF-6488-413B-9880-68015DB51603}" dt="2026-04-22T13:13:12.203" v="271" actId="478"/>
          <ac:picMkLst>
            <pc:docMk/>
            <pc:sldMk cId="3508761138" sldId="302"/>
            <ac:picMk id="20" creationId="{6233E1F7-4B97-A36F-B427-1E3A7074704C}"/>
          </ac:picMkLst>
        </pc:picChg>
      </pc:sldChg>
      <pc:sldChg chg="addSp delSp modSp add del mod ord">
        <pc:chgData name="Paul Stalker" userId="066dcb11-aee5-4f93-9fbd-2f5af7b6a1b4" providerId="ADAL" clId="{9A78A6CF-6488-413B-9880-68015DB51603}" dt="2026-04-22T13:14:46.929" v="301"/>
        <pc:sldMkLst>
          <pc:docMk/>
          <pc:sldMk cId="3568080891" sldId="303"/>
        </pc:sldMkLst>
        <pc:picChg chg="add del mod">
          <ac:chgData name="Paul Stalker" userId="066dcb11-aee5-4f93-9fbd-2f5af7b6a1b4" providerId="ADAL" clId="{9A78A6CF-6488-413B-9880-68015DB51603}" dt="2026-04-22T13:14:46.386" v="300" actId="478"/>
          <ac:picMkLst>
            <pc:docMk/>
            <pc:sldMk cId="3568080891" sldId="303"/>
            <ac:picMk id="2" creationId="{103A33A5-7F12-42F2-1E26-1734E545E4E5}"/>
          </ac:picMkLst>
        </pc:picChg>
        <pc:picChg chg="add mod">
          <ac:chgData name="Paul Stalker" userId="066dcb11-aee5-4f93-9fbd-2f5af7b6a1b4" providerId="ADAL" clId="{9A78A6CF-6488-413B-9880-68015DB51603}" dt="2026-04-22T13:14:46.929" v="301"/>
          <ac:picMkLst>
            <pc:docMk/>
            <pc:sldMk cId="3568080891" sldId="303"/>
            <ac:picMk id="3" creationId="{8EF5B3B0-6FEC-2EF1-CFE2-D95019D2C384}"/>
          </ac:picMkLst>
        </pc:picChg>
        <pc:picChg chg="del">
          <ac:chgData name="Paul Stalker" userId="066dcb11-aee5-4f93-9fbd-2f5af7b6a1b4" providerId="ADAL" clId="{9A78A6CF-6488-413B-9880-68015DB51603}" dt="2026-04-22T13:13:32.216" v="277" actId="478"/>
          <ac:picMkLst>
            <pc:docMk/>
            <pc:sldMk cId="3568080891" sldId="303"/>
            <ac:picMk id="20" creationId="{0554DF71-5F60-67D9-32DC-6DFFF9051369}"/>
          </ac:picMkLst>
        </pc:picChg>
      </pc:sldChg>
      <pc:sldChg chg="addSp delSp modSp mod">
        <pc:chgData name="Paul Stalker" userId="066dcb11-aee5-4f93-9fbd-2f5af7b6a1b4" providerId="ADAL" clId="{9A78A6CF-6488-413B-9880-68015DB51603}" dt="2026-04-22T14:19:12.287" v="365" actId="5793"/>
        <pc:sldMkLst>
          <pc:docMk/>
          <pc:sldMk cId="578096968" sldId="304"/>
        </pc:sldMkLst>
        <pc:spChg chg="mod">
          <ac:chgData name="Paul Stalker" userId="066dcb11-aee5-4f93-9fbd-2f5af7b6a1b4" providerId="ADAL" clId="{9A78A6CF-6488-413B-9880-68015DB51603}" dt="2026-04-22T14:19:12.287" v="365" actId="5793"/>
          <ac:spMkLst>
            <pc:docMk/>
            <pc:sldMk cId="578096968" sldId="304"/>
            <ac:spMk id="3" creationId="{BD37F638-0522-EBB7-70C7-673500126392}"/>
          </ac:spMkLst>
        </pc:spChg>
        <pc:picChg chg="add mod">
          <ac:chgData name="Paul Stalker" userId="066dcb11-aee5-4f93-9fbd-2f5af7b6a1b4" providerId="ADAL" clId="{9A78A6CF-6488-413B-9880-68015DB51603}" dt="2026-04-22T13:15:55.320" v="335"/>
          <ac:picMkLst>
            <pc:docMk/>
            <pc:sldMk cId="578096968" sldId="304"/>
            <ac:picMk id="2" creationId="{A843BA65-9B28-87F9-4008-D87A5D9C9674}"/>
          </ac:picMkLst>
        </pc:picChg>
        <pc:picChg chg="del">
          <ac:chgData name="Paul Stalker" userId="066dcb11-aee5-4f93-9fbd-2f5af7b6a1b4" providerId="ADAL" clId="{9A78A6CF-6488-413B-9880-68015DB51603}" dt="2026-04-22T13:15:54.885" v="334" actId="478"/>
          <ac:picMkLst>
            <pc:docMk/>
            <pc:sldMk cId="578096968" sldId="304"/>
            <ac:picMk id="20" creationId="{6C0E4CBD-6947-2714-6D25-13303CEABE45}"/>
          </ac:picMkLst>
        </pc:picChg>
      </pc:sldChg>
      <pc:sldChg chg="del">
        <pc:chgData name="Paul Stalker" userId="066dcb11-aee5-4f93-9fbd-2f5af7b6a1b4" providerId="ADAL" clId="{9A78A6CF-6488-413B-9880-68015DB51603}" dt="2026-04-22T12:49:19.376" v="185" actId="47"/>
        <pc:sldMkLst>
          <pc:docMk/>
          <pc:sldMk cId="134344482" sldId="305"/>
        </pc:sldMkLst>
      </pc:sldChg>
      <pc:sldChg chg="addSp delSp modSp add mod modNotesTx">
        <pc:chgData name="Paul Stalker" userId="066dcb11-aee5-4f93-9fbd-2f5af7b6a1b4" providerId="ADAL" clId="{9A78A6CF-6488-413B-9880-68015DB51603}" dt="2026-04-22T13:14:28.745" v="291"/>
        <pc:sldMkLst>
          <pc:docMk/>
          <pc:sldMk cId="3043536852" sldId="306"/>
        </pc:sldMkLst>
        <pc:picChg chg="add del mod">
          <ac:chgData name="Paul Stalker" userId="066dcb11-aee5-4f93-9fbd-2f5af7b6a1b4" providerId="ADAL" clId="{9A78A6CF-6488-413B-9880-68015DB51603}" dt="2026-04-22T13:14:28.138" v="290" actId="478"/>
          <ac:picMkLst>
            <pc:docMk/>
            <pc:sldMk cId="3043536852" sldId="306"/>
            <ac:picMk id="2" creationId="{44BFD9EF-ABB7-D808-61BD-20CBAD5D0915}"/>
          </ac:picMkLst>
        </pc:picChg>
        <pc:picChg chg="add mod">
          <ac:chgData name="Paul Stalker" userId="066dcb11-aee5-4f93-9fbd-2f5af7b6a1b4" providerId="ADAL" clId="{9A78A6CF-6488-413B-9880-68015DB51603}" dt="2026-04-22T13:14:28.745" v="291"/>
          <ac:picMkLst>
            <pc:docMk/>
            <pc:sldMk cId="3043536852" sldId="306"/>
            <ac:picMk id="3" creationId="{A5BFEFEF-FD2E-E8EC-1E34-A2F52A24F571}"/>
          </ac:picMkLst>
        </pc:picChg>
        <pc:picChg chg="del">
          <ac:chgData name="Paul Stalker" userId="066dcb11-aee5-4f93-9fbd-2f5af7b6a1b4" providerId="ADAL" clId="{9A78A6CF-6488-413B-9880-68015DB51603}" dt="2026-04-22T13:12:59.550" v="267" actId="478"/>
          <ac:picMkLst>
            <pc:docMk/>
            <pc:sldMk cId="3043536852" sldId="306"/>
            <ac:picMk id="20" creationId="{2E6D3F2B-FBB1-9DD9-D041-23C25C2539A1}"/>
          </ac:picMkLst>
        </pc:picChg>
      </pc:sldChg>
      <pc:sldChg chg="add del">
        <pc:chgData name="Paul Stalker" userId="066dcb11-aee5-4f93-9fbd-2f5af7b6a1b4" providerId="ADAL" clId="{9A78A6CF-6488-413B-9880-68015DB51603}" dt="2026-04-22T12:56:24.818" v="219" actId="47"/>
        <pc:sldMkLst>
          <pc:docMk/>
          <pc:sldMk cId="2995905318"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B8721-4EF7-4A45-9CF2-04BBB183A500}" type="datetimeFigureOut">
              <a:rPr lang="en-GB" smtClean="0"/>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095B9-05F2-42A8-90F9-4775A86AECFC}" type="slidenum">
              <a:rPr lang="en-GB" smtClean="0"/>
              <a:t>‹#›</a:t>
            </a:fld>
            <a:endParaRPr lang="en-GB"/>
          </a:p>
        </p:txBody>
      </p:sp>
    </p:spTree>
    <p:extLst>
      <p:ext uri="{BB962C8B-B14F-4D97-AF65-F5344CB8AC3E}">
        <p14:creationId xmlns:p14="http://schemas.microsoft.com/office/powerpoint/2010/main" val="29475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95B9-05F2-42A8-90F9-4775A86AECFC}" type="slidenum">
              <a:rPr lang="en-GB" smtClean="0"/>
              <a:t>1</a:t>
            </a:fld>
            <a:endParaRPr lang="en-GB"/>
          </a:p>
        </p:txBody>
      </p:sp>
    </p:spTree>
    <p:extLst>
      <p:ext uri="{BB962C8B-B14F-4D97-AF65-F5344CB8AC3E}">
        <p14:creationId xmlns:p14="http://schemas.microsoft.com/office/powerpoint/2010/main" val="138616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98A3A-FE99-292C-C83D-C794A51F1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7D18C-C5A7-9ADC-7C9E-46DBE597C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F1442-2BD2-71EB-B00D-1B74ACDD5FF0}"/>
              </a:ext>
            </a:extLst>
          </p:cNvPr>
          <p:cNvSpPr>
            <a:spLocks noGrp="1"/>
          </p:cNvSpPr>
          <p:nvPr>
            <p:ph type="body" idx="1"/>
          </p:nvPr>
        </p:nvSpPr>
        <p:spPr/>
        <p:txBody>
          <a:bodyPr/>
          <a:lstStyle/>
          <a:p>
            <a:pPr algn="l"/>
            <a:r>
              <a:rPr lang="en-GB" b="0" i="0" dirty="0">
                <a:solidFill>
                  <a:srgbClr val="212529"/>
                </a:solidFill>
                <a:effectLst/>
                <a:latin typeface="Inter"/>
              </a:rPr>
              <a:t>HISA’s election rules are interpreted and enforced by the Student's Association's Returning Officer (RO) and Deputy Returning Officer (DRO).</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 is responsible for dealing with all election appeals, including election complaints appeals and appeals against rulings issued the Deputy Returning Officer.</a:t>
            </a:r>
          </a:p>
          <a:p>
            <a:pPr algn="l"/>
            <a:endParaRPr lang="en-GB" b="0" i="0" dirty="0">
              <a:solidFill>
                <a:srgbClr val="212529"/>
              </a:solidFill>
              <a:effectLst/>
              <a:latin typeface="Inter"/>
            </a:endParaRPr>
          </a:p>
          <a:p>
            <a:pPr algn="l"/>
            <a:r>
              <a:rPr lang="en-GB" b="0" i="0" dirty="0">
                <a:solidFill>
                  <a:srgbClr val="212529"/>
                </a:solidFill>
                <a:effectLst/>
                <a:latin typeface="Inter"/>
              </a:rPr>
              <a:t>The Deputy Returning Officer is responsible for the day-to-day running of the elections, including dealing with requests for rulings and requests for clarifications or interpretations of the election rules.  The Deputy Returning Officer is also responsible for dealing with election complaints and issuing rulings or warnings to candidates where appropriate.    </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b="0" i="0" dirty="0">
                <a:solidFill>
                  <a:srgbClr val="212529"/>
                </a:solidFill>
                <a:effectLst/>
                <a:latin typeface="Inter"/>
              </a:rPr>
              <a:t>The Students' Association's</a:t>
            </a:r>
            <a:r>
              <a:rPr lang="en-GB" b="1" i="0" dirty="0">
                <a:solidFill>
                  <a:srgbClr val="212529"/>
                </a:solidFill>
                <a:effectLst/>
                <a:latin typeface="Inter"/>
              </a:rPr>
              <a:t>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Peter Robertson</a:t>
            </a:r>
            <a:r>
              <a:rPr lang="en-GB" b="0" i="0" dirty="0">
                <a:solidFill>
                  <a:srgbClr val="212529"/>
                </a:solidFill>
                <a:effectLst/>
                <a:latin typeface="Inter"/>
              </a:rPr>
              <a:t>, Charity Director at the National Union of Students (NUS).</a:t>
            </a:r>
          </a:p>
          <a:p>
            <a:pPr algn="l"/>
            <a:endParaRPr lang="en-GB" b="0" i="0" dirty="0">
              <a:solidFill>
                <a:srgbClr val="212529"/>
              </a:solidFill>
              <a:effectLst/>
              <a:latin typeface="Inter"/>
            </a:endParaRPr>
          </a:p>
          <a:p>
            <a:pPr algn="l"/>
            <a:r>
              <a:rPr lang="en-GB" b="0" i="0" dirty="0">
                <a:solidFill>
                  <a:srgbClr val="212529"/>
                </a:solidFill>
                <a:effectLst/>
                <a:latin typeface="Inter"/>
              </a:rPr>
              <a:t>The Students' Association's </a:t>
            </a:r>
            <a:r>
              <a:rPr lang="en-GB" b="1" i="0" dirty="0">
                <a:solidFill>
                  <a:srgbClr val="212529"/>
                </a:solidFill>
                <a:effectLst/>
                <a:latin typeface="Inter"/>
              </a:rPr>
              <a:t>Deputy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Simon Varwell</a:t>
            </a:r>
            <a:r>
              <a:rPr lang="en-GB" b="0" i="0" dirty="0">
                <a:solidFill>
                  <a:srgbClr val="212529"/>
                </a:solidFill>
                <a:effectLst/>
                <a:latin typeface="Inter"/>
              </a:rPr>
              <a:t>, HISA's Director of Student Engagement &amp; Representation.</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Officers can be contacted via email at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p>
        </p:txBody>
      </p:sp>
      <p:sp>
        <p:nvSpPr>
          <p:cNvPr id="4" name="Slide Number Placeholder 3">
            <a:extLst>
              <a:ext uri="{FF2B5EF4-FFF2-40B4-BE49-F238E27FC236}">
                <a16:creationId xmlns:a16="http://schemas.microsoft.com/office/drawing/2014/main" id="{F35F5795-6AE9-E6BE-B818-257F8B782C16}"/>
              </a:ext>
            </a:extLst>
          </p:cNvPr>
          <p:cNvSpPr>
            <a:spLocks noGrp="1"/>
          </p:cNvSpPr>
          <p:nvPr>
            <p:ph type="sldNum" sz="quarter" idx="5"/>
          </p:nvPr>
        </p:nvSpPr>
        <p:spPr/>
        <p:txBody>
          <a:bodyPr/>
          <a:lstStyle/>
          <a:p>
            <a:fld id="{FC9095B9-05F2-42A8-90F9-4775A86AECFC}" type="slidenum">
              <a:rPr lang="en-GB" smtClean="0"/>
              <a:t>10</a:t>
            </a:fld>
            <a:endParaRPr lang="en-GB"/>
          </a:p>
        </p:txBody>
      </p:sp>
    </p:spTree>
    <p:extLst>
      <p:ext uri="{BB962C8B-B14F-4D97-AF65-F5344CB8AC3E}">
        <p14:creationId xmlns:p14="http://schemas.microsoft.com/office/powerpoint/2010/main" val="317386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A47D-15D3-270F-7684-1FC91677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95A55-4357-6F51-73F8-5ECBDF51E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593BA-F483-0F80-ECAD-A77D86FB0210}"/>
              </a:ext>
            </a:extLst>
          </p:cNvPr>
          <p:cNvSpPr>
            <a:spLocks noGrp="1"/>
          </p:cNvSpPr>
          <p:nvPr>
            <p:ph type="body" idx="1"/>
          </p:nvPr>
        </p:nvSpPr>
        <p:spPr/>
        <p:txBody>
          <a:bodyPr/>
          <a:lstStyle/>
          <a:p>
            <a:pPr algn="l"/>
            <a:r>
              <a:rPr lang="en-GB" b="0" i="0" dirty="0">
                <a:solidFill>
                  <a:srgbClr val="212529"/>
                </a:solidFill>
                <a:effectLst/>
                <a:latin typeface="Inter"/>
              </a:rPr>
              <a:t>During the course of an election the Returning Officers may need to issue clarifications or interpretations to help further define the election rules, as well as issue rulings to address something that is not currently covered by the rules.</a:t>
            </a:r>
          </a:p>
          <a:p>
            <a:pPr algn="l"/>
            <a:endParaRPr lang="en-GB" b="0" i="0" dirty="0">
              <a:solidFill>
                <a:srgbClr val="212529"/>
              </a:solidFill>
              <a:effectLst/>
              <a:latin typeface="Inter"/>
            </a:endParaRPr>
          </a:p>
          <a:p>
            <a:pPr algn="l"/>
            <a:r>
              <a:rPr lang="en-GB" b="0" i="0" dirty="0">
                <a:solidFill>
                  <a:srgbClr val="212529"/>
                </a:solidFill>
                <a:effectLst/>
                <a:latin typeface="Inter"/>
              </a:rPr>
              <a:t>Any clarifications, interpretations or rulings issued by the Returning Officers during the course of an election will be posted on the Deputy Returning Officer (DRO) Updates Board on HISA’s election rules page.</a:t>
            </a:r>
          </a:p>
          <a:p>
            <a:pPr algn="l"/>
            <a:endParaRPr lang="en-GB" b="0" i="0" dirty="0">
              <a:solidFill>
                <a:srgbClr val="212529"/>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Candidates are advised to contact the Deputy Returning Officer (DRO) at the earliest possible opportunity to </a:t>
            </a:r>
            <a:r>
              <a:rPr lang="en-GB" sz="1800" b="0" i="0" dirty="0">
                <a:solidFill>
                  <a:srgbClr val="212529"/>
                </a:solidFill>
                <a:effectLst/>
                <a:latin typeface="Inter"/>
              </a:rPr>
              <a:t>request a clarification or interpretation of the election rules if they are unsure about</a:t>
            </a:r>
            <a:r>
              <a:rPr lang="en-GB" sz="1800" b="0" i="0" dirty="0">
                <a:solidFill>
                  <a:srgbClr val="212529"/>
                </a:solidFill>
                <a:effectLst/>
                <a:latin typeface="Helvetica" panose="020B0604020202020204" pitchFamily="34" charset="0"/>
                <a:ea typeface="SimSun" panose="02010600030101010101" pitchFamily="2" charset="-122"/>
              </a:rPr>
              <a:t> </a:t>
            </a:r>
            <a:r>
              <a:rPr lang="en-GB" sz="1800" dirty="0">
                <a:effectLst/>
                <a:latin typeface="Helvetica" panose="020B0604020202020204" pitchFamily="34" charset="0"/>
                <a:ea typeface="SimSun" panose="02010600030101010101" pitchFamily="2" charset="-122"/>
              </a:rPr>
              <a:t>any election rule(s).</a:t>
            </a:r>
            <a:endParaRPr lang="en-GB" sz="1800" dirty="0">
              <a:effectLst/>
              <a:latin typeface="Times New Roman" panose="02020603050405020304" pitchFamily="18" charset="0"/>
              <a:ea typeface="SimSun" panose="02010600030101010101" pitchFamily="2" charset="-122"/>
            </a:endParaRPr>
          </a:p>
          <a:p>
            <a:pPr algn="l"/>
            <a:endParaRPr lang="en-GB" b="0" i="0" dirty="0">
              <a:solidFill>
                <a:srgbClr val="212529"/>
              </a:solidFill>
              <a:effectLst/>
              <a:latin typeface="Inter"/>
            </a:endParaRPr>
          </a:p>
          <a:p>
            <a:pPr algn="l"/>
            <a:r>
              <a:rPr lang="en-GB" b="0" i="0" dirty="0">
                <a:solidFill>
                  <a:srgbClr val="212529"/>
                </a:solidFill>
                <a:effectLst/>
                <a:latin typeface="Inter"/>
              </a:rPr>
              <a:t>Candidates can request a clarification or interpretation of the election rules, or an election rules ruling from the Returning Officers anytime during the course of the election via email.  </a:t>
            </a:r>
          </a:p>
          <a:p>
            <a:pPr algn="l"/>
            <a:endParaRPr lang="en-GB" b="0" i="0" dirty="0">
              <a:solidFill>
                <a:srgbClr val="212529"/>
              </a:solidFill>
              <a:effectLst/>
              <a:latin typeface="Inter"/>
            </a:endParaRPr>
          </a:p>
          <a:p>
            <a:pPr algn="l"/>
            <a:r>
              <a:rPr lang="en-GB" b="0" i="0" dirty="0">
                <a:solidFill>
                  <a:srgbClr val="212529"/>
                </a:solidFill>
                <a:effectLst/>
                <a:latin typeface="Inter"/>
              </a:rPr>
              <a:t>P</a:t>
            </a:r>
            <a:r>
              <a:rPr lang="en-GB" dirty="0"/>
              <a:t>lease make sure you check your email account regularly from now until the announcement of the results to ensure that you are aware of any rulings made. </a:t>
            </a:r>
          </a:p>
        </p:txBody>
      </p:sp>
      <p:sp>
        <p:nvSpPr>
          <p:cNvPr id="4" name="Slide Number Placeholder 3">
            <a:extLst>
              <a:ext uri="{FF2B5EF4-FFF2-40B4-BE49-F238E27FC236}">
                <a16:creationId xmlns:a16="http://schemas.microsoft.com/office/drawing/2014/main" id="{76943D2B-0DA1-19C7-6407-753A74E18B30}"/>
              </a:ext>
            </a:extLst>
          </p:cNvPr>
          <p:cNvSpPr>
            <a:spLocks noGrp="1"/>
          </p:cNvSpPr>
          <p:nvPr>
            <p:ph type="sldNum" sz="quarter" idx="5"/>
          </p:nvPr>
        </p:nvSpPr>
        <p:spPr/>
        <p:txBody>
          <a:bodyPr/>
          <a:lstStyle/>
          <a:p>
            <a:fld id="{FC9095B9-05F2-42A8-90F9-4775A86AECFC}" type="slidenum">
              <a:rPr lang="en-GB" smtClean="0"/>
              <a:t>11</a:t>
            </a:fld>
            <a:endParaRPr lang="en-GB"/>
          </a:p>
        </p:txBody>
      </p:sp>
    </p:spTree>
    <p:extLst>
      <p:ext uri="{BB962C8B-B14F-4D97-AF65-F5344CB8AC3E}">
        <p14:creationId xmlns:p14="http://schemas.microsoft.com/office/powerpoint/2010/main" val="274761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D06E-EAAC-BBE4-DB96-997EC83D1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096DE-D7E6-11C0-E93C-392DBD41A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7A6B5-618F-1150-0721-4A64A282ED9B}"/>
              </a:ext>
            </a:extLst>
          </p:cNvPr>
          <p:cNvSpPr>
            <a:spLocks noGrp="1"/>
          </p:cNvSpPr>
          <p:nvPr>
            <p:ph type="body" idx="1"/>
          </p:nvPr>
        </p:nvSpPr>
        <p:spPr/>
        <p:txBody>
          <a:bodyPr/>
          <a:lstStyle/>
          <a:p>
            <a:pPr algn="l"/>
            <a:r>
              <a:rPr lang="en-GB" b="0" i="0" dirty="0">
                <a:solidFill>
                  <a:srgbClr val="212529"/>
                </a:solidFill>
                <a:effectLst/>
                <a:latin typeface="Inter"/>
              </a:rPr>
              <a:t>Complaints about election candidates and/ or members of their campaign team can only be submitted via our online Student Elections Candidates Complaint Form.</a:t>
            </a:r>
          </a:p>
          <a:p>
            <a:pPr algn="l"/>
            <a:endParaRPr lang="en-GB" b="0" i="0" dirty="0">
              <a:solidFill>
                <a:srgbClr val="212529"/>
              </a:solidFill>
              <a:effectLst/>
              <a:latin typeface="Inter"/>
            </a:endParaRPr>
          </a:p>
          <a:p>
            <a:pPr algn="l"/>
            <a:r>
              <a:rPr lang="en-GB" b="0" i="0" dirty="0">
                <a:solidFill>
                  <a:srgbClr val="212529"/>
                </a:solidFill>
                <a:effectLst/>
                <a:latin typeface="Inter"/>
              </a:rPr>
              <a:t>All complaints about election candidates and/ or members of their campaign teams must be submitted before the close of voting and must contain the following information:</a:t>
            </a:r>
          </a:p>
          <a:p>
            <a:pPr algn="l"/>
            <a:endParaRPr lang="en-GB" b="0" i="0" dirty="0">
              <a:solidFill>
                <a:srgbClr val="212529"/>
              </a:solidFill>
              <a:effectLst/>
              <a:latin typeface="Inter"/>
            </a:endParaRPr>
          </a:p>
          <a:p>
            <a:pPr algn="l"/>
            <a:r>
              <a:rPr lang="en-GB" b="0" i="0" dirty="0">
                <a:solidFill>
                  <a:srgbClr val="212529"/>
                </a:solidFill>
                <a:effectLst/>
                <a:latin typeface="Inter"/>
              </a:rPr>
              <a:t>- Details of what election rule(s) and/or ruling(s) you believe was broken.</a:t>
            </a:r>
          </a:p>
          <a:p>
            <a:pPr algn="l"/>
            <a:r>
              <a:rPr lang="en-GB" b="0" i="0" dirty="0">
                <a:solidFill>
                  <a:srgbClr val="212529"/>
                </a:solidFill>
                <a:effectLst/>
                <a:latin typeface="Inter"/>
              </a:rPr>
              <a:t>- Details of where and when you believe the election rule(s) was broken.</a:t>
            </a:r>
          </a:p>
          <a:p>
            <a:pPr marL="0" indent="0" algn="l">
              <a:buFontTx/>
              <a:buNone/>
            </a:pPr>
            <a:r>
              <a:rPr lang="en-GB" b="0" i="0" dirty="0">
                <a:solidFill>
                  <a:srgbClr val="212529"/>
                </a:solidFill>
                <a:effectLst/>
                <a:latin typeface="Inter"/>
              </a:rPr>
              <a:t>- A copy of any evidence you have to support your complaint that an election rule(s) was broken.</a:t>
            </a:r>
          </a:p>
          <a:p>
            <a:pPr marL="0" indent="0" algn="l">
              <a:buFontTx/>
              <a:buNone/>
            </a:pPr>
            <a:endParaRPr lang="en-GB" b="0" i="0" dirty="0">
              <a:solidFill>
                <a:srgbClr val="212529"/>
              </a:solidFill>
              <a:effectLst/>
              <a:latin typeface="Inter"/>
            </a:endParaRPr>
          </a:p>
          <a:p>
            <a:r>
              <a:rPr lang="en-GB" sz="1800" dirty="0">
                <a:effectLst/>
                <a:latin typeface="Helvetica" panose="020B0604020202020204" pitchFamily="34" charset="0"/>
                <a:ea typeface="Calibri" panose="020F0502020204030204" pitchFamily="34" charset="0"/>
                <a:cs typeface="Arial" panose="020B0604020202020204" pitchFamily="34" charset="0"/>
              </a:rPr>
              <a:t>Complaints relating to campaigning need to be received before the close of polling and should be submitted as soon as possible to enable the Returning Officers to make appropriate rulings.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5FC7BA-6256-0C11-825F-11C5AE155BE4}"/>
              </a:ext>
            </a:extLst>
          </p:cNvPr>
          <p:cNvSpPr>
            <a:spLocks noGrp="1"/>
          </p:cNvSpPr>
          <p:nvPr>
            <p:ph type="sldNum" sz="quarter" idx="5"/>
          </p:nvPr>
        </p:nvSpPr>
        <p:spPr/>
        <p:txBody>
          <a:bodyPr/>
          <a:lstStyle/>
          <a:p>
            <a:fld id="{FC9095B9-05F2-42A8-90F9-4775A86AECFC}" type="slidenum">
              <a:rPr lang="en-GB" smtClean="0"/>
              <a:t>12</a:t>
            </a:fld>
            <a:endParaRPr lang="en-GB"/>
          </a:p>
        </p:txBody>
      </p:sp>
    </p:spTree>
    <p:extLst>
      <p:ext uri="{BB962C8B-B14F-4D97-AF65-F5344CB8AC3E}">
        <p14:creationId xmlns:p14="http://schemas.microsoft.com/office/powerpoint/2010/main" val="222562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7D1A-2A21-4E14-9BFA-D6408151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0821B-C787-83C7-C23A-C071FD783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B361-570F-E52D-6B7B-8138A7D1F40E}"/>
              </a:ext>
            </a:extLst>
          </p:cNvPr>
          <p:cNvSpPr>
            <a:spLocks noGrp="1"/>
          </p:cNvSpPr>
          <p:nvPr>
            <p:ph type="body" idx="1"/>
          </p:nvPr>
        </p:nvSpPr>
        <p:spPr/>
        <p:txBody>
          <a:bodyPr/>
          <a:lstStyle/>
          <a:p>
            <a:r>
              <a:rPr lang="en-GB" b="0" i="0" dirty="0">
                <a:solidFill>
                  <a:srgbClr val="212529"/>
                </a:solidFill>
                <a:effectLst/>
                <a:latin typeface="Inter"/>
              </a:rPr>
              <a:t>Any complaints and concerns about the election rules and elections process should be emailed to the Deputy Returning Officer via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C679E4D-6B40-8146-2AA4-6759E3C5853D}"/>
              </a:ext>
            </a:extLst>
          </p:cNvPr>
          <p:cNvSpPr>
            <a:spLocks noGrp="1"/>
          </p:cNvSpPr>
          <p:nvPr>
            <p:ph type="sldNum" sz="quarter" idx="5"/>
          </p:nvPr>
        </p:nvSpPr>
        <p:spPr/>
        <p:txBody>
          <a:bodyPr/>
          <a:lstStyle/>
          <a:p>
            <a:fld id="{FC9095B9-05F2-42A8-90F9-4775A86AECFC}" type="slidenum">
              <a:rPr lang="en-GB" smtClean="0"/>
              <a:t>13</a:t>
            </a:fld>
            <a:endParaRPr lang="en-GB"/>
          </a:p>
        </p:txBody>
      </p:sp>
    </p:spTree>
    <p:extLst>
      <p:ext uri="{BB962C8B-B14F-4D97-AF65-F5344CB8AC3E}">
        <p14:creationId xmlns:p14="http://schemas.microsoft.com/office/powerpoint/2010/main" val="410222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6071-11D0-315A-DAE8-511923F15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9C53F-B339-F283-DE1F-CDA5AEAE1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5696-5B2D-4D61-8917-7F2912A687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 has election expenses rules in place to ensure </a:t>
            </a:r>
            <a:r>
              <a:rPr lang="en-GB"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that no candidate has an unfair advantage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Except for items and services that are readily and freely available to all, like TikTok accounts or cardboard boxes, </a:t>
            </a:r>
            <a:r>
              <a:rPr lang="en-GB" sz="1800" dirty="0">
                <a:effectLst/>
                <a:latin typeface="Calibri" panose="020F0502020204030204" pitchFamily="34" charset="0"/>
                <a:ea typeface="Calibri" panose="020F0502020204030204" pitchFamily="34" charset="0"/>
                <a:cs typeface="Arial" panose="020B0604020202020204" pitchFamily="34" charset="0"/>
              </a:rPr>
              <a:t>everything you use for your campaign </a:t>
            </a:r>
            <a:r>
              <a:rPr lang="en-GB" sz="1800" dirty="0">
                <a:effectLst/>
                <a:latin typeface="Helvetica" panose="020B0604020202020204" pitchFamily="34" charset="0"/>
                <a:ea typeface="SimSun" panose="02010600030101010101" pitchFamily="2" charset="-122"/>
              </a:rPr>
              <a:t>must be accounted for in your Election Expenses,</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b="0" dirty="0">
                <a:solidFill>
                  <a:schemeClr val="bg1"/>
                </a:solidFill>
              </a:rPr>
              <a:t>Candidates for the Shetland Depute President role can claim and spend up to £20 of funding from HISA and can spend up to £10 of their own money on their campaign.</a:t>
            </a: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Helvetica" panose="020B0604020202020204" pitchFamily="34" charset="0"/>
                <a:ea typeface="Calibri" panose="020F0502020204030204" pitchFamily="34" charset="0"/>
                <a:cs typeface="Arial" panose="020B0604020202020204" pitchFamily="34" charset="0"/>
              </a:rPr>
              <a:t>It is really important that your Campaigns Expenses to not exceed theses spending limits as exceeding campaigns expenses is considered a serious breach of the election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BA35C2A-7A31-8178-A372-03D936842699}"/>
              </a:ext>
            </a:extLst>
          </p:cNvPr>
          <p:cNvSpPr>
            <a:spLocks noGrp="1"/>
          </p:cNvSpPr>
          <p:nvPr>
            <p:ph type="sldNum" sz="quarter" idx="5"/>
          </p:nvPr>
        </p:nvSpPr>
        <p:spPr/>
        <p:txBody>
          <a:bodyPr/>
          <a:lstStyle/>
          <a:p>
            <a:fld id="{FC9095B9-05F2-42A8-90F9-4775A86AECFC}" type="slidenum">
              <a:rPr lang="en-GB" smtClean="0"/>
              <a:t>14</a:t>
            </a:fld>
            <a:endParaRPr lang="en-GB"/>
          </a:p>
        </p:txBody>
      </p:sp>
    </p:spTree>
    <p:extLst>
      <p:ext uri="{BB962C8B-B14F-4D97-AF65-F5344CB8AC3E}">
        <p14:creationId xmlns:p14="http://schemas.microsoft.com/office/powerpoint/2010/main" val="2412081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6F03-0AF2-0DD9-7F7B-3BCCACFC0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F41AA-A5B4-735C-9693-89CC1F6FE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674F1-E64B-D3F3-DD29-2CC6266FC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All candidates must submit an Elections Expenses Form regardless of whether they have spent anything on their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a:t>
            </a:r>
            <a:r>
              <a:rPr lang="en-GB" sz="1800" dirty="0">
                <a:effectLst/>
                <a:latin typeface="Calibri" panose="020F0502020204030204" pitchFamily="34" charset="0"/>
                <a:ea typeface="Calibri" panose="020F0502020204030204" pitchFamily="34" charset="0"/>
                <a:cs typeface="Arial" panose="020B0604020202020204" pitchFamily="34" charset="0"/>
              </a:rPr>
              <a:t>verything you use for your campaign, e</a:t>
            </a:r>
            <a:r>
              <a:rPr lang="en-GB" sz="1800" dirty="0">
                <a:effectLst/>
                <a:latin typeface="Helvetica" panose="020B0604020202020204" pitchFamily="34" charset="0"/>
                <a:ea typeface="SimSun" panose="02010600030101010101" pitchFamily="2" charset="-122"/>
              </a:rPr>
              <a:t>xcept for items and services that are readily and freely available to all, must be recorded on your Election Expenses Form,</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Candidates must contact the Deputy Returning Officer to request a cost be assigned for items, materials and services not included in HISA’s Campaign Catalogue and where a receipt or proof of purchase cannot be 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HISA’s Campaign Catalogue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Candidates Resources page on the HISA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328E3F-CDF2-09D4-E1B5-90CC270198DC}"/>
              </a:ext>
            </a:extLst>
          </p:cNvPr>
          <p:cNvSpPr>
            <a:spLocks noGrp="1"/>
          </p:cNvSpPr>
          <p:nvPr>
            <p:ph type="sldNum" sz="quarter" idx="5"/>
          </p:nvPr>
        </p:nvSpPr>
        <p:spPr/>
        <p:txBody>
          <a:bodyPr/>
          <a:lstStyle/>
          <a:p>
            <a:fld id="{FC9095B9-05F2-42A8-90F9-4775A86AECFC}" type="slidenum">
              <a:rPr lang="en-GB" smtClean="0"/>
              <a:t>15</a:t>
            </a:fld>
            <a:endParaRPr lang="en-GB"/>
          </a:p>
        </p:txBody>
      </p:sp>
    </p:spTree>
    <p:extLst>
      <p:ext uri="{BB962C8B-B14F-4D97-AF65-F5344CB8AC3E}">
        <p14:creationId xmlns:p14="http://schemas.microsoft.com/office/powerpoint/2010/main" val="262101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4EE1-E638-3E92-B7AA-EC8132EEF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EE8DE-D7CA-2BF9-8FD2-7F6B97B32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773D5-67B8-3527-12C5-811AF1B40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Election Expenses Forms, along with relevant receipts, must be submitted to the Deputy Returning Officer via email (elections.hisa@uhi.ac.uk) before the close of voting at noon (12:00), Thursday 7</a:t>
            </a:r>
            <a:r>
              <a:rPr lang="en-GB" sz="1800" baseline="30000" dirty="0">
                <a:effectLst/>
                <a:latin typeface="Helvetica" panose="020B0604020202020204" pitchFamily="34" charset="0"/>
                <a:ea typeface="SimSun" panose="02010600030101010101" pitchFamily="2" charset="-122"/>
              </a:rPr>
              <a:t>th </a:t>
            </a:r>
            <a:r>
              <a:rPr lang="en-GB" sz="1800" dirty="0">
                <a:effectLst/>
                <a:latin typeface="Helvetica" panose="020B0604020202020204" pitchFamily="34" charset="0"/>
                <a:ea typeface="SimSun" panose="02010600030101010101" pitchFamily="2" charset="-122"/>
              </a:rPr>
              <a:t>May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It is really important that candidates submit their receipts/ proof of purchase with their Election Expenses Form only so they can demonstrate that they have not </a:t>
            </a:r>
            <a:r>
              <a:rPr lang="en-GB" sz="1800" b="0" dirty="0">
                <a:effectLst/>
                <a:latin typeface="Helvetica" panose="020B0604020202020204" pitchFamily="34" charset="0"/>
                <a:ea typeface="Calibri" panose="020F0502020204030204" pitchFamily="34" charset="0"/>
                <a:cs typeface="Arial" panose="020B0604020202020204" pitchFamily="34" charset="0"/>
              </a:rPr>
              <a:t>exceed their spending limits, but because</a:t>
            </a:r>
            <a:r>
              <a:rPr lang="en-GB" sz="1800" b="0" dirty="0">
                <a:solidFill>
                  <a:schemeClr val="tx1"/>
                </a:solidFill>
                <a:effectLst/>
                <a:latin typeface="Helvetica" panose="020B0604020202020204" pitchFamily="34" charset="0"/>
                <a:ea typeface="SimSun" panose="02010600030101010101" pitchFamily="2" charset="-122"/>
                <a:cs typeface="Arial" panose="020B0604020202020204" pitchFamily="34" charset="0"/>
              </a:rPr>
              <a:t> </a:t>
            </a:r>
            <a:r>
              <a:rPr lang="en-GB" sz="1800" dirty="0">
                <a:solidFill>
                  <a:srgbClr val="58595B"/>
                </a:solidFill>
              </a:rPr>
              <a:t>HISA can only reimburse Election Expenses where a receipt or proof of purchase has been provided.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Failure to submit an Elections Expenses Form before the deadline </a:t>
            </a:r>
            <a:r>
              <a:rPr lang="en-GB" sz="1800" b="0" dirty="0">
                <a:effectLst/>
                <a:latin typeface="Helvetica" panose="020B0604020202020204" pitchFamily="34" charset="0"/>
                <a:ea typeface="Calibri" panose="020F0502020204030204" pitchFamily="34" charset="0"/>
                <a:cs typeface="Arial" panose="020B0604020202020204" pitchFamily="34" charset="0"/>
              </a:rPr>
              <a:t>is considered a serious breach of the election rules and </a:t>
            </a:r>
            <a:r>
              <a:rPr lang="en-GB" sz="1800" dirty="0">
                <a:effectLst/>
                <a:latin typeface="Helvetica" panose="020B0604020202020204" pitchFamily="34" charset="0"/>
                <a:ea typeface="SimSun" panose="02010600030101010101" pitchFamily="2" charset="-122"/>
              </a:rPr>
              <a:t>may result in a candidate being excluded from the count!</a:t>
            </a:r>
            <a:endParaRPr lang="en-GB" sz="18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Election Expenses Form can be found on the Candidates Resources page on the HISA website.</a:t>
            </a:r>
          </a:p>
          <a:p>
            <a:endParaRPr lang="en-GB" sz="1800" dirty="0">
              <a:solidFill>
                <a:srgbClr val="EC008C"/>
              </a:solidFill>
            </a:endParaRPr>
          </a:p>
          <a:p>
            <a:r>
              <a:rPr lang="en-GB" sz="1800" dirty="0">
                <a:solidFill>
                  <a:srgbClr val="EC008C"/>
                </a:solidFill>
              </a:rPr>
              <a:t>HISA aims to reimburse Election Expenses claims within two weeks of the close of voting.</a:t>
            </a:r>
          </a:p>
        </p:txBody>
      </p:sp>
      <p:sp>
        <p:nvSpPr>
          <p:cNvPr id="4" name="Slide Number Placeholder 3">
            <a:extLst>
              <a:ext uri="{FF2B5EF4-FFF2-40B4-BE49-F238E27FC236}">
                <a16:creationId xmlns:a16="http://schemas.microsoft.com/office/drawing/2014/main" id="{E83646E2-5D15-96EA-EC34-97559B9316A6}"/>
              </a:ext>
            </a:extLst>
          </p:cNvPr>
          <p:cNvSpPr>
            <a:spLocks noGrp="1"/>
          </p:cNvSpPr>
          <p:nvPr>
            <p:ph type="sldNum" sz="quarter" idx="5"/>
          </p:nvPr>
        </p:nvSpPr>
        <p:spPr/>
        <p:txBody>
          <a:bodyPr/>
          <a:lstStyle/>
          <a:p>
            <a:fld id="{FC9095B9-05F2-42A8-90F9-4775A86AECFC}" type="slidenum">
              <a:rPr lang="en-GB" smtClean="0"/>
              <a:t>16</a:t>
            </a:fld>
            <a:endParaRPr lang="en-GB"/>
          </a:p>
        </p:txBody>
      </p:sp>
    </p:spTree>
    <p:extLst>
      <p:ext uri="{BB962C8B-B14F-4D97-AF65-F5344CB8AC3E}">
        <p14:creationId xmlns:p14="http://schemas.microsoft.com/office/powerpoint/2010/main" val="35134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E5DD-4511-6EFE-97CA-4D84DFBED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8755-B4AA-1FC1-FCC7-3350DF10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71F88-AAB6-936F-23A1-A1C6D7FCE136}"/>
              </a:ext>
            </a:extLst>
          </p:cNvPr>
          <p:cNvSpPr>
            <a:spLocks noGrp="1"/>
          </p:cNvSpPr>
          <p:nvPr>
            <p:ph type="body" idx="1"/>
          </p:nvPr>
        </p:nvSpPr>
        <p:spPr/>
        <p:txBody>
          <a:bodyPr/>
          <a:lstStyle/>
          <a:p>
            <a:r>
              <a:rPr lang="en-GB" sz="1800" dirty="0">
                <a:effectLst/>
                <a:latin typeface="Helvetica" panose="020B0604020202020204" pitchFamily="34" charset="0"/>
                <a:ea typeface="SimSun" panose="02010600030101010101" pitchFamily="2" charset="-122"/>
              </a:rPr>
              <a:t>Any candidates who are found to be in breach of the Election Rules will;</a:t>
            </a:r>
            <a:endParaRPr lang="en-GB" sz="1800" dirty="0">
              <a:effectLst/>
              <a:latin typeface="Times New Roman" panose="02020603050405020304" pitchFamily="18" charset="0"/>
              <a:ea typeface="SimSun" panose="02010600030101010101" pitchFamily="2" charset="-122"/>
            </a:endParaRPr>
          </a:p>
          <a:p>
            <a:pPr marL="45720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first instance, be issued with a written warning from either the Returning Officer or the Deputy Returning Officers.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90195" indent="-27051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instance of continual breaches, be issued a second and final written warning from either the Returning Officer or the Deputy Returning Officers.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Tx/>
              <a:buNone/>
            </a:pPr>
            <a:r>
              <a:rPr lang="en-GB" sz="1800" dirty="0">
                <a:effectLst/>
                <a:latin typeface="Helvetica" panose="020B0604020202020204" pitchFamily="34" charset="0"/>
                <a:ea typeface="SimSun" panose="02010600030101010101" pitchFamily="2" charset="-122"/>
              </a:rPr>
              <a:t>- In the instance of continual breaches after a second and final written warning will be disqualified from the election.</a:t>
            </a:r>
          </a:p>
          <a:p>
            <a:pPr marL="0" lvl="0" indent="0">
              <a:lnSpc>
                <a:spcPct val="115000"/>
              </a:lnSpc>
              <a:buFontTx/>
              <a:buNone/>
            </a:pPr>
            <a:endParaRPr lang="en-GB" sz="1800" kern="100" dirty="0">
              <a:effectLst/>
              <a:latin typeface="Helvetica" panose="020B0604020202020204" pitchFamily="34" charset="0"/>
              <a:ea typeface="SimSun" panose="02010600030101010101" pitchFamily="2" charset="-122"/>
              <a:cs typeface="Times New Roman" panose="02020603050405020304" pitchFamily="18" charset="0"/>
            </a:endParaRPr>
          </a:p>
          <a:p>
            <a:pPr marL="0" lvl="0" indent="0">
              <a:lnSpc>
                <a:spcPct val="115000"/>
              </a:lnSpc>
              <a:buFontTx/>
              <a:buNone/>
            </a:pPr>
            <a:r>
              <a:rPr lang="en-GB" sz="1800" kern="100" dirty="0">
                <a:effectLst/>
                <a:latin typeface="Helvetica" panose="020B0604020202020204" pitchFamily="34" charset="0"/>
                <a:ea typeface="SimSun" panose="02010600030101010101" pitchFamily="2" charset="-122"/>
                <a:cs typeface="Times New Roman" panose="02020603050405020304" pitchFamily="18" charset="0"/>
              </a:rPr>
              <a:t>Please note that the </a:t>
            </a:r>
            <a:r>
              <a:rPr lang="en-GB" dirty="0"/>
              <a:t>Returning Officers reserve the right to issue either a final written warning or disqualify a candidate without a written warning in response to a severe breach of the election rules.</a:t>
            </a:r>
          </a:p>
        </p:txBody>
      </p:sp>
      <p:sp>
        <p:nvSpPr>
          <p:cNvPr id="4" name="Slide Number Placeholder 3">
            <a:extLst>
              <a:ext uri="{FF2B5EF4-FFF2-40B4-BE49-F238E27FC236}">
                <a16:creationId xmlns:a16="http://schemas.microsoft.com/office/drawing/2014/main" id="{6495F87E-1370-8A71-0051-36A1A20541B4}"/>
              </a:ext>
            </a:extLst>
          </p:cNvPr>
          <p:cNvSpPr>
            <a:spLocks noGrp="1"/>
          </p:cNvSpPr>
          <p:nvPr>
            <p:ph type="sldNum" sz="quarter" idx="5"/>
          </p:nvPr>
        </p:nvSpPr>
        <p:spPr/>
        <p:txBody>
          <a:bodyPr/>
          <a:lstStyle/>
          <a:p>
            <a:fld id="{FC9095B9-05F2-42A8-90F9-4775A86AECFC}" type="slidenum">
              <a:rPr lang="en-GB" smtClean="0"/>
              <a:t>17</a:t>
            </a:fld>
            <a:endParaRPr lang="en-GB"/>
          </a:p>
        </p:txBody>
      </p:sp>
    </p:spTree>
    <p:extLst>
      <p:ext uri="{BB962C8B-B14F-4D97-AF65-F5344CB8AC3E}">
        <p14:creationId xmlns:p14="http://schemas.microsoft.com/office/powerpoint/2010/main" val="397040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FE3B0-3C91-C677-AB9F-CD97AE601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058C8-B312-7C90-1EC6-14DF5C515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A0E43-B9B1-4076-9419-2953552358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CCCE25-9DA1-0AB8-DB30-B25BE1952232}"/>
              </a:ext>
            </a:extLst>
          </p:cNvPr>
          <p:cNvSpPr>
            <a:spLocks noGrp="1"/>
          </p:cNvSpPr>
          <p:nvPr>
            <p:ph type="sldNum" sz="quarter" idx="5"/>
          </p:nvPr>
        </p:nvSpPr>
        <p:spPr/>
        <p:txBody>
          <a:bodyPr/>
          <a:lstStyle/>
          <a:p>
            <a:fld id="{FC9095B9-05F2-42A8-90F9-4775A86AECFC}" type="slidenum">
              <a:rPr lang="en-GB" smtClean="0"/>
              <a:t>18</a:t>
            </a:fld>
            <a:endParaRPr lang="en-GB"/>
          </a:p>
        </p:txBody>
      </p:sp>
    </p:spTree>
    <p:extLst>
      <p:ext uri="{BB962C8B-B14F-4D97-AF65-F5344CB8AC3E}">
        <p14:creationId xmlns:p14="http://schemas.microsoft.com/office/powerpoint/2010/main" val="389197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952C-4BEA-E95B-97EB-7427B9AB4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5CAC6-EFB3-87AA-60E3-47E36A09F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37B10-1A59-A2F6-CEF3-04F65D306C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for the Shetland Depute President By-Election will take place between 10am Tuesday 5</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and 12pm Thursday 7</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in HISA’s elections is done online, which means voting is accessible from any computer or smart device with an internet browser, at any point during the voting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Students can vote online at https://hisa.uhi.ac.uk/vote by signing in with their UHI log on details.  </a:t>
            </a:r>
          </a:p>
        </p:txBody>
      </p:sp>
      <p:sp>
        <p:nvSpPr>
          <p:cNvPr id="4" name="Slide Number Placeholder 3">
            <a:extLst>
              <a:ext uri="{FF2B5EF4-FFF2-40B4-BE49-F238E27FC236}">
                <a16:creationId xmlns:a16="http://schemas.microsoft.com/office/drawing/2014/main" id="{81D393D1-D930-5F97-EF9E-5F1043CA574A}"/>
              </a:ext>
            </a:extLst>
          </p:cNvPr>
          <p:cNvSpPr>
            <a:spLocks noGrp="1"/>
          </p:cNvSpPr>
          <p:nvPr>
            <p:ph type="sldNum" sz="quarter" idx="5"/>
          </p:nvPr>
        </p:nvSpPr>
        <p:spPr/>
        <p:txBody>
          <a:bodyPr/>
          <a:lstStyle/>
          <a:p>
            <a:fld id="{FC9095B9-05F2-42A8-90F9-4775A86AECFC}" type="slidenum">
              <a:rPr lang="en-GB" smtClean="0"/>
              <a:t>19</a:t>
            </a:fld>
            <a:endParaRPr lang="en-GB"/>
          </a:p>
        </p:txBody>
      </p:sp>
    </p:spTree>
    <p:extLst>
      <p:ext uri="{BB962C8B-B14F-4D97-AF65-F5344CB8AC3E}">
        <p14:creationId xmlns:p14="http://schemas.microsoft.com/office/powerpoint/2010/main" val="8266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1CB27-4E2C-AC4B-B2D3-7FECA0C3B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2C917-6612-5C38-254F-AF6065FA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71D37-CA23-418F-EE59-6CD3BEC28D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Candidates Briefing is split </a:t>
            </a:r>
            <a:r>
              <a:rPr lang="en-GB" baseline="0" dirty="0"/>
              <a:t>into three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first section we will be covering the election rules for the </a:t>
            </a:r>
            <a:r>
              <a:rPr lang="en-GB" dirty="0"/>
              <a:t>Shetland Depute President By-Election.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second section we will be covering the voting process and the voting system for the </a:t>
            </a:r>
            <a:r>
              <a:rPr lang="en-GB" dirty="0"/>
              <a:t>Shetland Depute President By-Election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third and final section will be covering the key dates and deadlines for the </a:t>
            </a:r>
            <a:r>
              <a:rPr lang="en-GB" dirty="0"/>
              <a:t>Shetland Depute President By-Election</a:t>
            </a:r>
            <a:r>
              <a:rPr lang="en-GB" baseline="0" dirty="0"/>
              <a:t>.</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549D8A5-4508-234E-0FA2-0A85089C3F31}"/>
              </a:ext>
            </a:extLst>
          </p:cNvPr>
          <p:cNvSpPr>
            <a:spLocks noGrp="1"/>
          </p:cNvSpPr>
          <p:nvPr>
            <p:ph type="sldNum" sz="quarter" idx="5"/>
          </p:nvPr>
        </p:nvSpPr>
        <p:spPr/>
        <p:txBody>
          <a:bodyPr/>
          <a:lstStyle/>
          <a:p>
            <a:fld id="{FC9095B9-05F2-42A8-90F9-4775A86AECFC}" type="slidenum">
              <a:rPr lang="en-GB" smtClean="0"/>
              <a:t>2</a:t>
            </a:fld>
            <a:endParaRPr lang="en-GB"/>
          </a:p>
        </p:txBody>
      </p:sp>
    </p:spTree>
    <p:extLst>
      <p:ext uri="{BB962C8B-B14F-4D97-AF65-F5344CB8AC3E}">
        <p14:creationId xmlns:p14="http://schemas.microsoft.com/office/powerpoint/2010/main" val="221515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9C9F1-E129-DF5E-5914-987ECA8E0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96C46-51F6-B108-689C-BF6886DCC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596C0-6C8C-0772-4F50-DF790A8BB5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a:t>
            </a:r>
            <a:r>
              <a:rPr lang="en-GB" sz="2800" dirty="0"/>
              <a:t> uses the Single Transferable Vote (STV) proportional voting system for its elections.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Unlike the First Past The Post (FPTP) voting system where voters are limited to selecting a single candidate, the Single Transferable Vote (STV) voting system allows voters to rank candidates in order of preference.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Once voters have ranked as many, or as few candidates as they want, they can select either </a:t>
            </a:r>
            <a:r>
              <a:rPr lang="en-GB" sz="2800" b="0" i="0" dirty="0">
                <a:solidFill>
                  <a:srgbClr val="333333"/>
                </a:solidFill>
                <a:effectLst/>
                <a:latin typeface="Arial" panose="020B0604020202020204" pitchFamily="34" charset="0"/>
              </a:rPr>
              <a:t>No Further Preferences (NFP) if they are </a:t>
            </a:r>
            <a:r>
              <a:rPr lang="en-GB" sz="4000" b="0" i="0" dirty="0">
                <a:solidFill>
                  <a:srgbClr val="333333"/>
                </a:solidFill>
                <a:effectLst/>
                <a:latin typeface="Arial" panose="020B0604020202020204" pitchFamily="34" charset="0"/>
              </a:rPr>
              <a:t>indifferent to the remaining candidates, or Re-Open Nominations (RON) if they don’t believe any of the remaining candidates are suitable for the role.</a:t>
            </a:r>
          </a:p>
        </p:txBody>
      </p:sp>
      <p:sp>
        <p:nvSpPr>
          <p:cNvPr id="4" name="Slide Number Placeholder 3">
            <a:extLst>
              <a:ext uri="{FF2B5EF4-FFF2-40B4-BE49-F238E27FC236}">
                <a16:creationId xmlns:a16="http://schemas.microsoft.com/office/drawing/2014/main" id="{E43513E6-8C4D-41B8-E3F7-211FEF2D6DD8}"/>
              </a:ext>
            </a:extLst>
          </p:cNvPr>
          <p:cNvSpPr>
            <a:spLocks noGrp="1"/>
          </p:cNvSpPr>
          <p:nvPr>
            <p:ph type="sldNum" sz="quarter" idx="5"/>
          </p:nvPr>
        </p:nvSpPr>
        <p:spPr/>
        <p:txBody>
          <a:bodyPr/>
          <a:lstStyle/>
          <a:p>
            <a:fld id="{FC9095B9-05F2-42A8-90F9-4775A86AECFC}" type="slidenum">
              <a:rPr lang="en-GB" smtClean="0"/>
              <a:t>20</a:t>
            </a:fld>
            <a:endParaRPr lang="en-GB"/>
          </a:p>
        </p:txBody>
      </p:sp>
    </p:spTree>
    <p:extLst>
      <p:ext uri="{BB962C8B-B14F-4D97-AF65-F5344CB8AC3E}">
        <p14:creationId xmlns:p14="http://schemas.microsoft.com/office/powerpoint/2010/main" val="283813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6927-D312-E3A0-EAC2-ACF94A810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77663-816C-641B-6690-FE0516F8E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21D84-4614-9643-9FFD-003CDBA79E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Unlike the First Past The Post (FPTP) voting system where the candidate with the most votes wins, under the Single Transferable Vote (STV) voting system a candidate needs reach a set amount of votes quota, known as the quota, to get 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quota is half the </a:t>
            </a:r>
            <a:r>
              <a:rPr lang="en-GB" sz="1200" b="0" i="0" dirty="0">
                <a:solidFill>
                  <a:srgbClr val="212529"/>
                </a:solidFill>
                <a:effectLst/>
                <a:latin typeface="Poppins" panose="00000500000000000000" pitchFamily="2" charset="0"/>
              </a:rPr>
              <a:t>total number of valid votes plus one (i.e. 50%+1)</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92B2C"/>
                </a:solidFill>
                <a:effectLst/>
                <a:latin typeface="Open Sans" panose="020B0606030504020204" pitchFamily="34" charset="0"/>
              </a:rPr>
              <a:t>If no candidate reaches the quota after the count, the candidate with the lowest score is excluded and the count is redone using the second preference (if there any) for every voter who put the excluded candidate down as first preference. This is then repeated until a candidate reaches the quota,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tx1"/>
              </a:solidFill>
              <a:effectLst/>
              <a:latin typeface="+mn-lt"/>
            </a:endParaRPr>
          </a:p>
        </p:txBody>
      </p:sp>
      <p:sp>
        <p:nvSpPr>
          <p:cNvPr id="4" name="Slide Number Placeholder 3">
            <a:extLst>
              <a:ext uri="{FF2B5EF4-FFF2-40B4-BE49-F238E27FC236}">
                <a16:creationId xmlns:a16="http://schemas.microsoft.com/office/drawing/2014/main" id="{41CBD23E-44E4-C6EE-A6F1-B90CFE4498DA}"/>
              </a:ext>
            </a:extLst>
          </p:cNvPr>
          <p:cNvSpPr>
            <a:spLocks noGrp="1"/>
          </p:cNvSpPr>
          <p:nvPr>
            <p:ph type="sldNum" sz="quarter" idx="5"/>
          </p:nvPr>
        </p:nvSpPr>
        <p:spPr/>
        <p:txBody>
          <a:bodyPr/>
          <a:lstStyle/>
          <a:p>
            <a:fld id="{FC9095B9-05F2-42A8-90F9-4775A86AECFC}" type="slidenum">
              <a:rPr lang="en-GB" smtClean="0"/>
              <a:t>21</a:t>
            </a:fld>
            <a:endParaRPr lang="en-GB"/>
          </a:p>
        </p:txBody>
      </p:sp>
    </p:spTree>
    <p:extLst>
      <p:ext uri="{BB962C8B-B14F-4D97-AF65-F5344CB8AC3E}">
        <p14:creationId xmlns:p14="http://schemas.microsoft.com/office/powerpoint/2010/main" val="103246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6BD0-41B0-D3FC-8591-2D63E9BA0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0F13C-049B-6644-728B-7EEE109D6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CE8F6-1EAE-C4CC-85AF-5CC1CEB66043}"/>
              </a:ext>
            </a:extLst>
          </p:cNvPr>
          <p:cNvSpPr>
            <a:spLocks noGrp="1"/>
          </p:cNvSpPr>
          <p:nvPr>
            <p:ph type="body" idx="1"/>
          </p:nvPr>
        </p:nvSpPr>
        <p:spPr/>
        <p:txBody>
          <a:bodyPr/>
          <a:lstStyle/>
          <a:p>
            <a:pPr algn="l"/>
            <a:r>
              <a:rPr lang="en-GB" sz="1800" b="0" i="0" dirty="0">
                <a:solidFill>
                  <a:srgbClr val="212529"/>
                </a:solidFill>
                <a:effectLst/>
                <a:latin typeface="Roboto" panose="02000000000000000000" pitchFamily="2" charset="0"/>
              </a:rPr>
              <a:t>It’s really important to remember that in </a:t>
            </a:r>
            <a:r>
              <a:rPr lang="en-GB" sz="1800" b="0" dirty="0">
                <a:solidFill>
                  <a:schemeClr val="bg1"/>
                </a:solidFill>
              </a:rPr>
              <a:t>an election where the Single Transferable Vote (STV) system is used, and where voting Re-open Nominations (RON) is available, every vote really does count.</a:t>
            </a:r>
          </a:p>
          <a:p>
            <a:pPr algn="l"/>
            <a:endParaRPr lang="en-GB" sz="1800" b="0" dirty="0">
              <a:solidFill>
                <a:schemeClr val="bg1"/>
              </a:solidFill>
            </a:endParaRPr>
          </a:p>
          <a:p>
            <a:pPr algn="l"/>
            <a:r>
              <a:rPr lang="en-GB" sz="1800" b="0" dirty="0">
                <a:solidFill>
                  <a:schemeClr val="bg1"/>
                </a:solidFill>
              </a:rPr>
              <a:t>If you are </a:t>
            </a:r>
            <a:r>
              <a:rPr lang="en-GB" sz="1800" dirty="0"/>
              <a:t>running against more than one other candidate, you need to remember that you need to be campaigning for </a:t>
            </a:r>
            <a:r>
              <a:rPr lang="en-GB" sz="1800" b="0" i="0" dirty="0">
                <a:solidFill>
                  <a:srgbClr val="212529"/>
                </a:solidFill>
                <a:effectLst/>
                <a:latin typeface="Roboto" panose="02000000000000000000" pitchFamily="2" charset="0"/>
              </a:rPr>
              <a:t>second and third preference votes and not just first preference votes.</a:t>
            </a:r>
            <a:endParaRPr lang="en-GB" sz="1800" dirty="0"/>
          </a:p>
          <a:p>
            <a:pPr algn="l"/>
            <a:endParaRPr lang="en-GB" sz="1800" dirty="0"/>
          </a:p>
          <a:p>
            <a:pPr algn="l"/>
            <a:r>
              <a:rPr lang="en-GB" sz="1800" dirty="0"/>
              <a:t>If you are not running against </a:t>
            </a:r>
            <a:r>
              <a:rPr lang="en-GB" sz="1800" b="0" i="0" dirty="0">
                <a:solidFill>
                  <a:srgbClr val="212529"/>
                </a:solidFill>
                <a:effectLst/>
                <a:latin typeface="Roboto" panose="02000000000000000000" pitchFamily="2" charset="0"/>
              </a:rPr>
              <a:t>any other candidates, you need to remember that you still need to convince people vote that they should vote for you rather than vote for </a:t>
            </a:r>
            <a:r>
              <a:rPr lang="en-GB" sz="1800" dirty="0"/>
              <a:t>Re-Open Nominations (RON).</a:t>
            </a:r>
          </a:p>
        </p:txBody>
      </p:sp>
      <p:sp>
        <p:nvSpPr>
          <p:cNvPr id="4" name="Slide Number Placeholder 3">
            <a:extLst>
              <a:ext uri="{FF2B5EF4-FFF2-40B4-BE49-F238E27FC236}">
                <a16:creationId xmlns:a16="http://schemas.microsoft.com/office/drawing/2014/main" id="{EF9FD21F-BB19-4DB0-5CCB-DA2EF513611B}"/>
              </a:ext>
            </a:extLst>
          </p:cNvPr>
          <p:cNvSpPr>
            <a:spLocks noGrp="1"/>
          </p:cNvSpPr>
          <p:nvPr>
            <p:ph type="sldNum" sz="quarter" idx="5"/>
          </p:nvPr>
        </p:nvSpPr>
        <p:spPr/>
        <p:txBody>
          <a:bodyPr/>
          <a:lstStyle/>
          <a:p>
            <a:fld id="{FC9095B9-05F2-42A8-90F9-4775A86AECFC}" type="slidenum">
              <a:rPr lang="en-GB" smtClean="0"/>
              <a:t>22</a:t>
            </a:fld>
            <a:endParaRPr lang="en-GB"/>
          </a:p>
        </p:txBody>
      </p:sp>
    </p:spTree>
    <p:extLst>
      <p:ext uri="{BB962C8B-B14F-4D97-AF65-F5344CB8AC3E}">
        <p14:creationId xmlns:p14="http://schemas.microsoft.com/office/powerpoint/2010/main" val="29981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10C2-C1E2-1A6B-A8B9-744AAF23E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CC550-2E09-92A1-30E7-0CF8D6936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D0F37-5309-6F55-72EE-24C5A8F5FE3B}"/>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Aptos" panose="020B0004020202020204" pitchFamily="34" charset="0"/>
              </a:rPr>
              <a:t>If any student comes to you with any issues or problems voting online, please advise them to email elections.hisa@uhi.ac.uk as soon as possible with the following details so we can investigate:</a:t>
            </a:r>
          </a:p>
          <a:p>
            <a:r>
              <a:rPr lang="en-GB" sz="18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Full Name</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UHI email address</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Student Number</a:t>
            </a:r>
          </a:p>
          <a:p>
            <a:pPr marL="342900" lvl="0" indent="-342900">
              <a:lnSpc>
                <a:spcPct val="115000"/>
              </a:lnSpc>
              <a:spcAft>
                <a:spcPts val="1000"/>
              </a:spcAft>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Details of the election and the issue(s) that they are encountering.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Under no circumstances should you or members of your campaign team attempt to assist or help any student to vote. Doing so is a breach of the elections rules!</a:t>
            </a: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AD8C9E-0E64-425B-3E2D-D849737BCD85}"/>
              </a:ext>
            </a:extLst>
          </p:cNvPr>
          <p:cNvSpPr>
            <a:spLocks noGrp="1"/>
          </p:cNvSpPr>
          <p:nvPr>
            <p:ph type="sldNum" sz="quarter" idx="5"/>
          </p:nvPr>
        </p:nvSpPr>
        <p:spPr/>
        <p:txBody>
          <a:bodyPr/>
          <a:lstStyle/>
          <a:p>
            <a:fld id="{FC9095B9-05F2-42A8-90F9-4775A86AECFC}" type="slidenum">
              <a:rPr lang="en-GB" smtClean="0"/>
              <a:t>23</a:t>
            </a:fld>
            <a:endParaRPr lang="en-GB"/>
          </a:p>
        </p:txBody>
      </p:sp>
    </p:spTree>
    <p:extLst>
      <p:ext uri="{BB962C8B-B14F-4D97-AF65-F5344CB8AC3E}">
        <p14:creationId xmlns:p14="http://schemas.microsoft.com/office/powerpoint/2010/main" val="2147104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0615-7ADB-8A31-9D26-9D370B6D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E14C3-C920-29FC-CAA0-60F64FC21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EB027-687B-DEC6-983F-8A7888348C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01EBC8-DD6E-A113-83EE-926721AE4DC8}"/>
              </a:ext>
            </a:extLst>
          </p:cNvPr>
          <p:cNvSpPr>
            <a:spLocks noGrp="1"/>
          </p:cNvSpPr>
          <p:nvPr>
            <p:ph type="sldNum" sz="quarter" idx="5"/>
          </p:nvPr>
        </p:nvSpPr>
        <p:spPr/>
        <p:txBody>
          <a:bodyPr/>
          <a:lstStyle/>
          <a:p>
            <a:fld id="{FC9095B9-05F2-42A8-90F9-4775A86AECFC}" type="slidenum">
              <a:rPr lang="en-GB" smtClean="0"/>
              <a:t>24</a:t>
            </a:fld>
            <a:endParaRPr lang="en-GB"/>
          </a:p>
        </p:txBody>
      </p:sp>
    </p:spTree>
    <p:extLst>
      <p:ext uri="{BB962C8B-B14F-4D97-AF65-F5344CB8AC3E}">
        <p14:creationId xmlns:p14="http://schemas.microsoft.com/office/powerpoint/2010/main" val="2233102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2643-DB58-120A-C4D7-1A56887C5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9A8BB-DD91-7BBB-A42C-C9422A74A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A2CF0-713B-7591-ADFF-15B26B7C7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 candidates are required to upload a photo to their nomination on the HISA website by noon (12:00), Monday 4</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Although not required to, candidates can add a manifesto to their nomination on the HISA website by noon (12:00), Monday 4</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2026.</a:t>
            </a:r>
          </a:p>
        </p:txBody>
      </p:sp>
      <p:sp>
        <p:nvSpPr>
          <p:cNvPr id="4" name="Slide Number Placeholder 3">
            <a:extLst>
              <a:ext uri="{FF2B5EF4-FFF2-40B4-BE49-F238E27FC236}">
                <a16:creationId xmlns:a16="http://schemas.microsoft.com/office/drawing/2014/main" id="{FF87C50E-E5EB-A1B7-FEB2-BCFCF795CA36}"/>
              </a:ext>
            </a:extLst>
          </p:cNvPr>
          <p:cNvSpPr>
            <a:spLocks noGrp="1"/>
          </p:cNvSpPr>
          <p:nvPr>
            <p:ph type="sldNum" sz="quarter" idx="5"/>
          </p:nvPr>
        </p:nvSpPr>
        <p:spPr/>
        <p:txBody>
          <a:bodyPr/>
          <a:lstStyle/>
          <a:p>
            <a:fld id="{FC9095B9-05F2-42A8-90F9-4775A86AECFC}" type="slidenum">
              <a:rPr lang="en-GB" smtClean="0"/>
              <a:t>25</a:t>
            </a:fld>
            <a:endParaRPr lang="en-GB"/>
          </a:p>
        </p:txBody>
      </p:sp>
    </p:spTree>
    <p:extLst>
      <p:ext uri="{BB962C8B-B14F-4D97-AF65-F5344CB8AC3E}">
        <p14:creationId xmlns:p14="http://schemas.microsoft.com/office/powerpoint/2010/main" val="4258847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D941-3C7D-B590-0F1B-42BA824BC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63D07-93FB-ED56-6B98-F04EA5E90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C5009-7EA9-A6DD-1145-1EB5B8ADBA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When it comes to the format of your manifestos on the HISA website, there aren’t any election rules restricting what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no minimum or maximum word counts for manifestos on the HISA website.  Your manifesto on the HISA website can be as long as, or as short as you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include images, graphics, tables, and videos.  Your manifesto on the HISA website can be text only, a mixture of text and images, or just a video.  There are no rules against using simple text formatting so you can use bold, italics, underline, and bullet points to your hearts content to make your text more attractive.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contain attachments and hyperlinks.  There are no rules against attaching a document within your manifesto or having links to your email address, or any campaign web or social media accounts that you created for your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Now, even though there are no election rules restricting what you can do with regards to the format of your manifesto on the HISA website, you still need to be mindful about whether your manifesto is too short or to long, on whether just including text or just including a video within your manifesto is a good idea.</a:t>
            </a:r>
          </a:p>
        </p:txBody>
      </p:sp>
      <p:sp>
        <p:nvSpPr>
          <p:cNvPr id="4" name="Slide Number Placeholder 3">
            <a:extLst>
              <a:ext uri="{FF2B5EF4-FFF2-40B4-BE49-F238E27FC236}">
                <a16:creationId xmlns:a16="http://schemas.microsoft.com/office/drawing/2014/main" id="{3E7FA6CC-BECC-4528-4886-D6F00A0EF9D9}"/>
              </a:ext>
            </a:extLst>
          </p:cNvPr>
          <p:cNvSpPr>
            <a:spLocks noGrp="1"/>
          </p:cNvSpPr>
          <p:nvPr>
            <p:ph type="sldNum" sz="quarter" idx="5"/>
          </p:nvPr>
        </p:nvSpPr>
        <p:spPr/>
        <p:txBody>
          <a:bodyPr/>
          <a:lstStyle/>
          <a:p>
            <a:fld id="{FC9095B9-05F2-42A8-90F9-4775A86AECFC}" type="slidenum">
              <a:rPr lang="en-GB" smtClean="0"/>
              <a:t>26</a:t>
            </a:fld>
            <a:endParaRPr lang="en-GB"/>
          </a:p>
        </p:txBody>
      </p:sp>
    </p:spTree>
    <p:extLst>
      <p:ext uri="{BB962C8B-B14F-4D97-AF65-F5344CB8AC3E}">
        <p14:creationId xmlns:p14="http://schemas.microsoft.com/office/powerpoint/2010/main" val="4201165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1B51-445C-85CF-4346-9F8ECF794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446F9-EB1D-2E7B-E1CE-3031C8B37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B0005-E6D0-7899-98D6-950ED7893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4EA77-D808-6DC7-C2ED-BAD6256369DA}"/>
              </a:ext>
            </a:extLst>
          </p:cNvPr>
          <p:cNvSpPr>
            <a:spLocks noGrp="1"/>
          </p:cNvSpPr>
          <p:nvPr>
            <p:ph type="sldNum" sz="quarter" idx="5"/>
          </p:nvPr>
        </p:nvSpPr>
        <p:spPr/>
        <p:txBody>
          <a:bodyPr/>
          <a:lstStyle/>
          <a:p>
            <a:fld id="{FC9095B9-05F2-42A8-90F9-4775A86AECFC}" type="slidenum">
              <a:rPr lang="en-GB" smtClean="0"/>
              <a:t>27</a:t>
            </a:fld>
            <a:endParaRPr lang="en-GB"/>
          </a:p>
        </p:txBody>
      </p:sp>
    </p:spTree>
    <p:extLst>
      <p:ext uri="{BB962C8B-B14F-4D97-AF65-F5344CB8AC3E}">
        <p14:creationId xmlns:p14="http://schemas.microsoft.com/office/powerpoint/2010/main" val="251943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FF71-9BD1-39D1-11D5-C79B85F4C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19FA0-25A0-076A-9F68-ACDF7B721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7368E-915D-C47F-B570-699C0A069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BB4829-3A92-741C-5894-22A6B5F08930}"/>
              </a:ext>
            </a:extLst>
          </p:cNvPr>
          <p:cNvSpPr>
            <a:spLocks noGrp="1"/>
          </p:cNvSpPr>
          <p:nvPr>
            <p:ph type="sldNum" sz="quarter" idx="5"/>
          </p:nvPr>
        </p:nvSpPr>
        <p:spPr/>
        <p:txBody>
          <a:bodyPr/>
          <a:lstStyle/>
          <a:p>
            <a:fld id="{FC9095B9-05F2-42A8-90F9-4775A86AECFC}" type="slidenum">
              <a:rPr lang="en-GB" smtClean="0"/>
              <a:t>28</a:t>
            </a:fld>
            <a:endParaRPr lang="en-GB"/>
          </a:p>
        </p:txBody>
      </p:sp>
    </p:spTree>
    <p:extLst>
      <p:ext uri="{BB962C8B-B14F-4D97-AF65-F5344CB8AC3E}">
        <p14:creationId xmlns:p14="http://schemas.microsoft.com/office/powerpoint/2010/main" val="2004045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31F3-5D4D-F0B8-3EE8-183EE0FAD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EDED-C80A-796E-7389-162AC07E7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435C1-1007-DC7F-EADE-868837986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ACB32C4-3F21-3E0F-96F2-66620E0CB1AD}"/>
              </a:ext>
            </a:extLst>
          </p:cNvPr>
          <p:cNvSpPr>
            <a:spLocks noGrp="1"/>
          </p:cNvSpPr>
          <p:nvPr>
            <p:ph type="sldNum" sz="quarter" idx="5"/>
          </p:nvPr>
        </p:nvSpPr>
        <p:spPr/>
        <p:txBody>
          <a:bodyPr/>
          <a:lstStyle/>
          <a:p>
            <a:fld id="{FC9095B9-05F2-42A8-90F9-4775A86AECFC}" type="slidenum">
              <a:rPr lang="en-GB" smtClean="0"/>
              <a:t>29</a:t>
            </a:fld>
            <a:endParaRPr lang="en-GB"/>
          </a:p>
        </p:txBody>
      </p:sp>
    </p:spTree>
    <p:extLst>
      <p:ext uri="{BB962C8B-B14F-4D97-AF65-F5344CB8AC3E}">
        <p14:creationId xmlns:p14="http://schemas.microsoft.com/office/powerpoint/2010/main" val="348377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5D9A-C338-A0AE-8E57-970D77D8F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2164F-91AE-745D-8968-8EC0C621E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EF941-6420-A5D3-CC3D-6553429F26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DF2ADE-CCF4-A16C-8E08-8195C79394D9}"/>
              </a:ext>
            </a:extLst>
          </p:cNvPr>
          <p:cNvSpPr>
            <a:spLocks noGrp="1"/>
          </p:cNvSpPr>
          <p:nvPr>
            <p:ph type="sldNum" sz="quarter" idx="5"/>
          </p:nvPr>
        </p:nvSpPr>
        <p:spPr/>
        <p:txBody>
          <a:bodyPr/>
          <a:lstStyle/>
          <a:p>
            <a:fld id="{FC9095B9-05F2-42A8-90F9-4775A86AECFC}" type="slidenum">
              <a:rPr lang="en-GB" smtClean="0"/>
              <a:t>3</a:t>
            </a:fld>
            <a:endParaRPr lang="en-GB"/>
          </a:p>
        </p:txBody>
      </p:sp>
    </p:spTree>
    <p:extLst>
      <p:ext uri="{BB962C8B-B14F-4D97-AF65-F5344CB8AC3E}">
        <p14:creationId xmlns:p14="http://schemas.microsoft.com/office/powerpoint/2010/main" val="2839576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B385F-E621-7758-9D94-5A2B8BFF3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8BBFC-DF07-FFD1-FB77-FC63867FB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34E3-F18F-5D9D-B8EA-E58FFAD37E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Please contact </a:t>
            </a:r>
            <a:r>
              <a:rPr lang="en-GB" sz="1200" b="1" dirty="0">
                <a:solidFill>
                  <a:schemeClr val="bg1"/>
                </a:solidFill>
              </a:rPr>
              <a:t>elections.hisa@uhi.ac.uk i</a:t>
            </a:r>
            <a:r>
              <a:rPr lang="en-GB" sz="1200" b="0" dirty="0">
                <a:solidFill>
                  <a:schemeClr val="bg1"/>
                </a:solidFill>
              </a:rPr>
              <a:t>f you have any further question about the election rules, voting process, voting system, elections dates and/ or  deadlines.</a:t>
            </a:r>
            <a:endParaRPr lang="en-GB" sz="1200" dirty="0">
              <a:solidFill>
                <a:schemeClr val="bg1"/>
              </a:solidFill>
            </a:endParaRPr>
          </a:p>
          <a:p>
            <a:endParaRPr lang="en-GB" dirty="0"/>
          </a:p>
        </p:txBody>
      </p:sp>
      <p:sp>
        <p:nvSpPr>
          <p:cNvPr id="4" name="Slide Number Placeholder 3">
            <a:extLst>
              <a:ext uri="{FF2B5EF4-FFF2-40B4-BE49-F238E27FC236}">
                <a16:creationId xmlns:a16="http://schemas.microsoft.com/office/drawing/2014/main" id="{FC0810B9-5607-5F44-BD30-FF9CDC6B429D}"/>
              </a:ext>
            </a:extLst>
          </p:cNvPr>
          <p:cNvSpPr>
            <a:spLocks noGrp="1"/>
          </p:cNvSpPr>
          <p:nvPr>
            <p:ph type="sldNum" sz="quarter" idx="5"/>
          </p:nvPr>
        </p:nvSpPr>
        <p:spPr/>
        <p:txBody>
          <a:bodyPr/>
          <a:lstStyle/>
          <a:p>
            <a:fld id="{FC9095B9-05F2-42A8-90F9-4775A86AECFC}" type="slidenum">
              <a:rPr lang="en-GB" smtClean="0"/>
              <a:t>30</a:t>
            </a:fld>
            <a:endParaRPr lang="en-GB"/>
          </a:p>
        </p:txBody>
      </p:sp>
    </p:spTree>
    <p:extLst>
      <p:ext uri="{BB962C8B-B14F-4D97-AF65-F5344CB8AC3E}">
        <p14:creationId xmlns:p14="http://schemas.microsoft.com/office/powerpoint/2010/main" val="27107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203B-4893-E260-BB81-ADEAC646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E25F2-78F9-FB5A-9F48-038AB8339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5EF60-FD26-FC1E-D062-86710A9DFFB5}"/>
              </a:ext>
            </a:extLst>
          </p:cNvPr>
          <p:cNvSpPr>
            <a:spLocks noGrp="1"/>
          </p:cNvSpPr>
          <p:nvPr>
            <p:ph type="body" idx="1"/>
          </p:nvPr>
        </p:nvSpPr>
        <p:spPr/>
        <p:txBody>
          <a:bodyPr/>
          <a:lstStyle/>
          <a:p>
            <a:pPr algn="l"/>
            <a:r>
              <a:rPr lang="en-GB" b="0" i="0" dirty="0">
                <a:solidFill>
                  <a:srgbClr val="212529"/>
                </a:solidFill>
                <a:effectLst/>
                <a:latin typeface="Inter"/>
              </a:rPr>
              <a:t>The Highland &amp; Islands Students’ Association has election rules in place to ensure that it’s Student Officer elections are fair and open.</a:t>
            </a:r>
          </a:p>
          <a:p>
            <a:pPr algn="l"/>
            <a:r>
              <a:rPr lang="en-GB" b="0" i="0" dirty="0">
                <a:solidFill>
                  <a:srgbClr val="212529"/>
                </a:solidFill>
                <a:effectLst/>
                <a:latin typeface="Inter"/>
              </a:rPr>
              <a:t> </a:t>
            </a:r>
          </a:p>
          <a:p>
            <a:pPr algn="l"/>
            <a:r>
              <a:rPr lang="en-GB" b="0" i="0" dirty="0">
                <a:solidFill>
                  <a:srgbClr val="212529"/>
                </a:solidFill>
                <a:effectLst/>
                <a:latin typeface="Inter"/>
              </a:rPr>
              <a:t>All candidates and their campaign team members are expected and required to conduct their campaigns and all their campaign activities within the Students' Association's election rules </a:t>
            </a:r>
          </a:p>
          <a:p>
            <a:pPr algn="l"/>
            <a:endParaRPr lang="en-GB" sz="1800" b="0" i="0" dirty="0">
              <a:solidFill>
                <a:srgbClr val="212529"/>
              </a:solidFill>
              <a:effectLst/>
              <a:latin typeface="Inter"/>
              <a:ea typeface="SimSun" panose="02010600030101010101" pitchFamily="2" charset="-122"/>
              <a:cs typeface="Museo 300"/>
            </a:endParaRPr>
          </a:p>
          <a:p>
            <a:pPr algn="l"/>
            <a:r>
              <a:rPr lang="en-GB" sz="1800" dirty="0">
                <a:solidFill>
                  <a:srgbClr val="000000"/>
                </a:solidFill>
                <a:effectLst/>
                <a:latin typeface="Helvetica" panose="020B0604020202020204" pitchFamily="34" charset="0"/>
                <a:ea typeface="SimSun" panose="02010600030101010101" pitchFamily="2" charset="-122"/>
                <a:cs typeface="Museo 300"/>
              </a:rPr>
              <a:t>Candidates are held responsible for the actions of any member of their campaign team.</a:t>
            </a:r>
          </a:p>
          <a:p>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b="0" i="0" dirty="0">
              <a:solidFill>
                <a:srgbClr val="212529"/>
              </a:solidFill>
              <a:effectLst/>
              <a:latin typeface="Inter"/>
            </a:endParaRPr>
          </a:p>
          <a:p>
            <a:pPr algn="l"/>
            <a:r>
              <a:rPr lang="en-GB" b="0" i="0" dirty="0">
                <a:solidFill>
                  <a:srgbClr val="212529"/>
                </a:solidFill>
                <a:effectLst/>
                <a:latin typeface="Inter"/>
              </a:rPr>
              <a:t>A copy of HISA’s current elections rules can be found on HISA’s election rules page.</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7FA5B9-829F-D705-CC41-B396617D9575}"/>
              </a:ext>
            </a:extLst>
          </p:cNvPr>
          <p:cNvSpPr>
            <a:spLocks noGrp="1"/>
          </p:cNvSpPr>
          <p:nvPr>
            <p:ph type="sldNum" sz="quarter" idx="5"/>
          </p:nvPr>
        </p:nvSpPr>
        <p:spPr/>
        <p:txBody>
          <a:bodyPr/>
          <a:lstStyle/>
          <a:p>
            <a:fld id="{FC9095B9-05F2-42A8-90F9-4775A86AECFC}" type="slidenum">
              <a:rPr lang="en-GB" smtClean="0"/>
              <a:t>4</a:t>
            </a:fld>
            <a:endParaRPr lang="en-GB"/>
          </a:p>
        </p:txBody>
      </p:sp>
    </p:spTree>
    <p:extLst>
      <p:ext uri="{BB962C8B-B14F-4D97-AF65-F5344CB8AC3E}">
        <p14:creationId xmlns:p14="http://schemas.microsoft.com/office/powerpoint/2010/main" val="326884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52D6-BEDD-4208-E06C-F27163FE9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24A6D-3590-F3BB-9744-C4F42B435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E52D-6A77-DCA7-6DDE-CCA586F65524}"/>
              </a:ext>
            </a:extLst>
          </p:cNvPr>
          <p:cNvSpPr>
            <a:spLocks noGrp="1"/>
          </p:cNvSpPr>
          <p:nvPr>
            <p:ph type="body" idx="1"/>
          </p:nvPr>
        </p:nvSpPr>
        <p:spPr/>
        <p:txBody>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HISA’s Election Rules are broken into nine sections.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Nominations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Online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Physical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Candidate Expenses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Election Complaint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Vote Count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Election Appeals Rules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Aptos" panose="020B0004020202020204" pitchFamily="34" charset="0"/>
                <a:ea typeface="Aptos" panose="020B0004020202020204" pitchFamily="34" charset="0"/>
                <a:cs typeface="Times New Roman" panose="02020603050405020304" pitchFamily="18" charset="0"/>
              </a:rPr>
              <a:t>Each election rule has a unique reference code comprised of two letters and two numbers.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D033663-CB73-9016-9B02-F147F1CA259F}"/>
              </a:ext>
            </a:extLst>
          </p:cNvPr>
          <p:cNvSpPr>
            <a:spLocks noGrp="1"/>
          </p:cNvSpPr>
          <p:nvPr>
            <p:ph type="sldNum" sz="quarter" idx="5"/>
          </p:nvPr>
        </p:nvSpPr>
        <p:spPr/>
        <p:txBody>
          <a:bodyPr/>
          <a:lstStyle/>
          <a:p>
            <a:fld id="{FC9095B9-05F2-42A8-90F9-4775A86AECFC}" type="slidenum">
              <a:rPr lang="en-GB" smtClean="0"/>
              <a:t>5</a:t>
            </a:fld>
            <a:endParaRPr lang="en-GB"/>
          </a:p>
        </p:txBody>
      </p:sp>
    </p:spTree>
    <p:extLst>
      <p:ext uri="{BB962C8B-B14F-4D97-AF65-F5344CB8AC3E}">
        <p14:creationId xmlns:p14="http://schemas.microsoft.com/office/powerpoint/2010/main" val="341375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7FB5-BF23-4E69-FEDB-9FF70FAE1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E8BD5-792A-2B7F-A122-A9ADB8CEC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9C0E-DC78-D8DA-CDAE-25DA611BFDC8}"/>
              </a:ext>
            </a:extLst>
          </p:cNvPr>
          <p:cNvSpPr>
            <a:spLocks noGrp="1"/>
          </p:cNvSpPr>
          <p:nvPr>
            <p:ph type="body" idx="1"/>
          </p:nvPr>
        </p:nvSpPr>
        <p:spPr/>
        <p:txBody>
          <a:bodyPr/>
          <a:lstStyle/>
          <a:p>
            <a:r>
              <a:rPr lang="en-GB" sz="1800" b="0" dirty="0">
                <a:solidFill>
                  <a:schemeClr val="bg1"/>
                </a:solidFill>
              </a:rPr>
              <a:t>We don’t have time to go through each election rule in today’s Candidates Briefing, but here are ten election rules around campaigning that tend to come up regularly in Student Elections. </a:t>
            </a:r>
          </a:p>
          <a:p>
            <a:endParaRPr lang="en-GB" sz="1800" b="0" dirty="0">
              <a:solidFill>
                <a:schemeClr val="bg1"/>
              </a:solidFill>
            </a:endParaRPr>
          </a:p>
          <a:p>
            <a:r>
              <a:rPr lang="en-GB" sz="1800" b="0" dirty="0">
                <a:solidFill>
                  <a:schemeClr val="bg1"/>
                </a:solidFill>
              </a:rPr>
              <a:t>(GR02) </a:t>
            </a:r>
            <a:r>
              <a:rPr lang="en-GB" sz="1800" dirty="0">
                <a:solidFill>
                  <a:schemeClr val="bg1"/>
                </a:solidFill>
              </a:rPr>
              <a:t>Candidates will be held responsible for the actions of any member of their campaign team. This includes both campaigning activity and campaigns expenditure.</a:t>
            </a:r>
          </a:p>
          <a:p>
            <a:endParaRPr lang="en-GB" sz="2800" b="0" dirty="0">
              <a:solidFill>
                <a:schemeClr val="bg1"/>
              </a:solidFill>
            </a:endParaRPr>
          </a:p>
          <a:p>
            <a:r>
              <a:rPr lang="en-GB" sz="1800" b="0" dirty="0">
                <a:solidFill>
                  <a:schemeClr val="bg1"/>
                </a:solidFill>
              </a:rPr>
              <a:t>(GC06) 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sz="1800" b="0" dirty="0">
              <a:solidFill>
                <a:schemeClr val="bg1"/>
              </a:solidFill>
              <a:effectLst/>
              <a:ea typeface="SimSun" panose="02010600030101010101" pitchFamily="2" charset="-122"/>
              <a:cs typeface="Helvetica" panose="020B0604020202020204" pitchFamily="34" charset="0"/>
            </a:endParaRPr>
          </a:p>
          <a:p>
            <a:r>
              <a:rPr lang="en-GB" sz="1800" b="0" dirty="0">
                <a:solidFill>
                  <a:schemeClr val="bg1"/>
                </a:solidFill>
              </a:rPr>
              <a:t>(OC01) </a:t>
            </a:r>
            <a:r>
              <a:rPr lang="en-GB" sz="1800" dirty="0">
                <a:solidFill>
                  <a:schemeClr val="bg1"/>
                </a:solidFill>
              </a:rPr>
              <a:t>No online campaigning must take place before the date and time outlined in the relevant Candidates Nomination Pack.</a:t>
            </a:r>
            <a:endParaRPr lang="en-GB" sz="1800" dirty="0">
              <a:solidFill>
                <a:schemeClr val="bg1"/>
              </a:solidFill>
              <a:ea typeface="SimSun" panose="02010600030101010101" pitchFamily="2" charset="-122"/>
              <a:cs typeface="Helvetica" panose="020B0604020202020204" pitchFamily="34" charset="0"/>
            </a:endParaRPr>
          </a:p>
        </p:txBody>
      </p:sp>
      <p:sp>
        <p:nvSpPr>
          <p:cNvPr id="4" name="Slide Number Placeholder 3">
            <a:extLst>
              <a:ext uri="{FF2B5EF4-FFF2-40B4-BE49-F238E27FC236}">
                <a16:creationId xmlns:a16="http://schemas.microsoft.com/office/drawing/2014/main" id="{FA38CBB2-FEF1-154A-9CAB-04AA647AD60C}"/>
              </a:ext>
            </a:extLst>
          </p:cNvPr>
          <p:cNvSpPr>
            <a:spLocks noGrp="1"/>
          </p:cNvSpPr>
          <p:nvPr>
            <p:ph type="sldNum" sz="quarter" idx="5"/>
          </p:nvPr>
        </p:nvSpPr>
        <p:spPr/>
        <p:txBody>
          <a:bodyPr/>
          <a:lstStyle/>
          <a:p>
            <a:fld id="{FC9095B9-05F2-42A8-90F9-4775A86AECFC}" type="slidenum">
              <a:rPr lang="en-GB" smtClean="0"/>
              <a:t>6</a:t>
            </a:fld>
            <a:endParaRPr lang="en-GB"/>
          </a:p>
        </p:txBody>
      </p:sp>
    </p:spTree>
    <p:extLst>
      <p:ext uri="{BB962C8B-B14F-4D97-AF65-F5344CB8AC3E}">
        <p14:creationId xmlns:p14="http://schemas.microsoft.com/office/powerpoint/2010/main" val="424869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2F50-883F-6305-9540-A42532791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85A9B-071C-C4C4-6DFE-87C481E56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6049B-6645-9ECA-A223-7F59AC985214}"/>
              </a:ext>
            </a:extLst>
          </p:cNvPr>
          <p:cNvSpPr>
            <a:spLocks noGrp="1"/>
          </p:cNvSpPr>
          <p:nvPr>
            <p:ph type="body" idx="1"/>
          </p:nvPr>
        </p:nvSpPr>
        <p:spPr/>
        <p:txBody>
          <a:bodyPr/>
          <a:lstStyle/>
          <a:p>
            <a:r>
              <a:rPr lang="en-GB" sz="1800" b="0" dirty="0">
                <a:solidFill>
                  <a:schemeClr val="bg1"/>
                </a:solidFill>
              </a:rPr>
              <a:t>(PC01) </a:t>
            </a:r>
            <a:r>
              <a:rPr lang="en-GB" sz="1800" dirty="0"/>
              <a:t>No physical campaigning must take place before the date and time outlined in the relevant Candidates Nomination Pack.</a:t>
            </a:r>
          </a:p>
          <a:p>
            <a:endParaRPr lang="en-GB" sz="1800" b="0" dirty="0">
              <a:solidFill>
                <a:schemeClr val="bg1"/>
              </a:solidFill>
            </a:endParaRPr>
          </a:p>
          <a:p>
            <a:r>
              <a:rPr lang="en-GB" sz="1800" b="0" dirty="0">
                <a:solidFill>
                  <a:schemeClr val="bg1"/>
                </a:solidFill>
              </a:rPr>
              <a:t>(PC03) </a:t>
            </a:r>
            <a:r>
              <a:rPr lang="en-GB" sz="1800" dirty="0"/>
              <a:t>Candidates and their campaign teams must not disrupt timetabled learning and teaching on campus. Permission to conduct ‘lecture shouts’ at the beginning or the end of lectures should be sought in advance from the relevant lecturer/ teacher.</a:t>
            </a:r>
            <a:endParaRPr lang="en-GB" sz="1800" b="0" dirty="0">
              <a:solidFill>
                <a:schemeClr val="bg1"/>
              </a:solidFill>
            </a:endParaRPr>
          </a:p>
        </p:txBody>
      </p:sp>
      <p:sp>
        <p:nvSpPr>
          <p:cNvPr id="4" name="Slide Number Placeholder 3">
            <a:extLst>
              <a:ext uri="{FF2B5EF4-FFF2-40B4-BE49-F238E27FC236}">
                <a16:creationId xmlns:a16="http://schemas.microsoft.com/office/drawing/2014/main" id="{F6994550-EB35-DE27-459E-B16239CCFF04}"/>
              </a:ext>
            </a:extLst>
          </p:cNvPr>
          <p:cNvSpPr>
            <a:spLocks noGrp="1"/>
          </p:cNvSpPr>
          <p:nvPr>
            <p:ph type="sldNum" sz="quarter" idx="5"/>
          </p:nvPr>
        </p:nvSpPr>
        <p:spPr/>
        <p:txBody>
          <a:bodyPr/>
          <a:lstStyle/>
          <a:p>
            <a:fld id="{FC9095B9-05F2-42A8-90F9-4775A86AECFC}" type="slidenum">
              <a:rPr lang="en-GB" smtClean="0"/>
              <a:t>7</a:t>
            </a:fld>
            <a:endParaRPr lang="en-GB"/>
          </a:p>
        </p:txBody>
      </p:sp>
    </p:spTree>
    <p:extLst>
      <p:ext uri="{BB962C8B-B14F-4D97-AF65-F5344CB8AC3E}">
        <p14:creationId xmlns:p14="http://schemas.microsoft.com/office/powerpoint/2010/main" val="198810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AA02-AC25-47AF-9C33-4A677E609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693B6-C833-ADFB-CA0F-797E632FF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2EAE5-FE5E-5B9A-1FB4-37DCF8DF7A45}"/>
              </a:ext>
            </a:extLst>
          </p:cNvPr>
          <p:cNvSpPr>
            <a:spLocks noGrp="1"/>
          </p:cNvSpPr>
          <p:nvPr>
            <p:ph type="body" idx="1"/>
          </p:nvPr>
        </p:nvSpPr>
        <p:spPr/>
        <p:txBody>
          <a:bodyPr/>
          <a:lstStyle/>
          <a:p>
            <a:r>
              <a:rPr lang="en-GB" sz="1800" b="0" dirty="0">
                <a:solidFill>
                  <a:schemeClr val="bg1"/>
                </a:solidFill>
              </a:rPr>
              <a:t>(PC04) </a:t>
            </a:r>
            <a:r>
              <a:rPr lang="en-GB" sz="1800" dirty="0">
                <a:solidFill>
                  <a:schemeClr val="bg1"/>
                </a:solidFill>
              </a:rPr>
              <a:t>Candidates and their campaign teams can assume that they have permission to campaign as well as to display and distribute campaigning material around UHI campuses and learning centres, however they must be prepared to cease any campaigning and/ or remove any campaigning materials from a particular area if asked to do so by either a HISA Elections Team member or UHI staff member. </a:t>
            </a:r>
          </a:p>
          <a:p>
            <a:endParaRPr lang="en-GB" sz="1800" b="0" dirty="0">
              <a:solidFill>
                <a:schemeClr val="bg1"/>
              </a:solidFill>
            </a:endParaRPr>
          </a:p>
          <a:p>
            <a:r>
              <a:rPr lang="en-GB" sz="1800" b="0" dirty="0">
                <a:solidFill>
                  <a:schemeClr val="bg1"/>
                </a:solidFill>
              </a:rPr>
              <a:t>(PC05) </a:t>
            </a:r>
            <a:r>
              <a:rPr lang="en-GB" sz="1800" dirty="0">
                <a:solidFill>
                  <a:schemeClr val="bg1"/>
                </a:solidFill>
              </a:rPr>
              <a:t>Candidates and their campaign teams may only alter, move or remove their own physical campaign materials. </a:t>
            </a:r>
          </a:p>
        </p:txBody>
      </p:sp>
      <p:sp>
        <p:nvSpPr>
          <p:cNvPr id="4" name="Slide Number Placeholder 3">
            <a:extLst>
              <a:ext uri="{FF2B5EF4-FFF2-40B4-BE49-F238E27FC236}">
                <a16:creationId xmlns:a16="http://schemas.microsoft.com/office/drawing/2014/main" id="{89384255-F73E-1F74-96F0-A8C13FB1C113}"/>
              </a:ext>
            </a:extLst>
          </p:cNvPr>
          <p:cNvSpPr>
            <a:spLocks noGrp="1"/>
          </p:cNvSpPr>
          <p:nvPr>
            <p:ph type="sldNum" sz="quarter" idx="5"/>
          </p:nvPr>
        </p:nvSpPr>
        <p:spPr/>
        <p:txBody>
          <a:bodyPr/>
          <a:lstStyle/>
          <a:p>
            <a:fld id="{FC9095B9-05F2-42A8-90F9-4775A86AECFC}" type="slidenum">
              <a:rPr lang="en-GB" smtClean="0"/>
              <a:t>8</a:t>
            </a:fld>
            <a:endParaRPr lang="en-GB"/>
          </a:p>
        </p:txBody>
      </p:sp>
    </p:spTree>
    <p:extLst>
      <p:ext uri="{BB962C8B-B14F-4D97-AF65-F5344CB8AC3E}">
        <p14:creationId xmlns:p14="http://schemas.microsoft.com/office/powerpoint/2010/main" val="125721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ED6A-F5A5-FFBA-1785-C199703D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65818-6445-5A15-B759-419BAC6D1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9F0EB-2EC1-1858-AE7C-09E028D28A0D}"/>
              </a:ext>
            </a:extLst>
          </p:cNvPr>
          <p:cNvSpPr>
            <a:spLocks noGrp="1"/>
          </p:cNvSpPr>
          <p:nvPr>
            <p:ph type="body" idx="1"/>
          </p:nvPr>
        </p:nvSpPr>
        <p:spPr/>
        <p:txBody>
          <a:bodyPr/>
          <a:lstStyle/>
          <a:p>
            <a:r>
              <a:rPr lang="en-GB" sz="1800" b="0" dirty="0">
                <a:solidFill>
                  <a:schemeClr val="bg1"/>
                </a:solidFill>
              </a:rPr>
              <a:t>(PC08) Candidates must not display or use the Students’ Association’s logo or any UHI logo on their physical or electronic campaign materials.</a:t>
            </a:r>
          </a:p>
          <a:p>
            <a:endParaRPr lang="en-GB" sz="1800" b="0" dirty="0">
              <a:solidFill>
                <a:schemeClr val="bg1"/>
              </a:solidFill>
            </a:endParaRPr>
          </a:p>
          <a:p>
            <a:r>
              <a:rPr lang="en-GB" sz="1800" b="0" dirty="0">
                <a:solidFill>
                  <a:schemeClr val="bg1"/>
                </a:solidFill>
              </a:rPr>
              <a:t>(PC10) </a:t>
            </a:r>
            <a:r>
              <a:rPr lang="en-GB" sz="1800" b="0" dirty="0">
                <a:solidFill>
                  <a:schemeClr val="bg1"/>
                </a:solidFill>
                <a:effectLst/>
              </a:rPr>
              <a:t>Candidates and their campaign teams may not use laptops, tablets and smartphones to collect votes during the voting period.</a:t>
            </a:r>
          </a:p>
          <a:p>
            <a:endParaRPr lang="en-GB" sz="1800" b="0" dirty="0">
              <a:solidFill>
                <a:schemeClr val="bg1"/>
              </a:solidFill>
              <a:effectLst/>
            </a:endParaRPr>
          </a:p>
          <a:p>
            <a:r>
              <a:rPr lang="en-GB" sz="1800" b="0" dirty="0">
                <a:solidFill>
                  <a:schemeClr val="bg1"/>
                </a:solidFill>
                <a:effectLst/>
              </a:rPr>
              <a:t>(PC11) Candidates and their campaign teams must respect that every student has the right to cast their vote freely and confidentially. Once a student starts the process of voting on a device (i.e. logging on to the Students’ Association website) candidates and campaigners should move at least two metres away to give them privacy and should make no further attempts to influence their vote in any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Candidates are expected to know all the election rules.  If you haven’t already, please make sure you read the election rules.  Not being aware of an election rule is not a defence for breaking an election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copy of the election rules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Election Rules page on the HISA website.</a:t>
            </a:r>
          </a:p>
        </p:txBody>
      </p:sp>
      <p:sp>
        <p:nvSpPr>
          <p:cNvPr id="4" name="Slide Number Placeholder 3">
            <a:extLst>
              <a:ext uri="{FF2B5EF4-FFF2-40B4-BE49-F238E27FC236}">
                <a16:creationId xmlns:a16="http://schemas.microsoft.com/office/drawing/2014/main" id="{31AA03F3-93D1-D0DD-15F9-7139FB3F6086}"/>
              </a:ext>
            </a:extLst>
          </p:cNvPr>
          <p:cNvSpPr>
            <a:spLocks noGrp="1"/>
          </p:cNvSpPr>
          <p:nvPr>
            <p:ph type="sldNum" sz="quarter" idx="5"/>
          </p:nvPr>
        </p:nvSpPr>
        <p:spPr/>
        <p:txBody>
          <a:bodyPr/>
          <a:lstStyle/>
          <a:p>
            <a:fld id="{FC9095B9-05F2-42A8-90F9-4775A86AECFC}" type="slidenum">
              <a:rPr lang="en-GB" smtClean="0"/>
              <a:t>9</a:t>
            </a:fld>
            <a:endParaRPr lang="en-GB"/>
          </a:p>
        </p:txBody>
      </p:sp>
    </p:spTree>
    <p:extLst>
      <p:ext uri="{BB962C8B-B14F-4D97-AF65-F5344CB8AC3E}">
        <p14:creationId xmlns:p14="http://schemas.microsoft.com/office/powerpoint/2010/main" val="348481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E445-2913-5221-9D4D-53839406D3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A11913-FAD6-2FB1-84DB-390D393F0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5AF937-EBA2-72B9-D378-F116D26BBC79}"/>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DB5A7591-B385-1606-DDD3-890D0A0F1D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95ECF-AC8B-40A8-39B9-472D7C68225A}"/>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59906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B3C0-6522-5341-B76F-461DF22FC9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E4C563-5FDD-CBD8-7692-FFF3EB26A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EEE224-824F-C542-F66B-B4FEAD577A7A}"/>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34E350E3-1AA1-39FF-B793-B4F3489D7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AA9F3-92F2-3F27-1140-6DC0D2AA944C}"/>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10200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8D97E-5E5F-1F47-6CCD-6F959D01B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B0DF4A-B716-B309-5C2D-7B36B61964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7A95CC-0141-635F-6418-50C4E7AF4549}"/>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480B6A18-CBDC-C260-35CF-88C52997A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F1FCA-7CB5-2FD8-10AB-D7F26117B3D3}"/>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1229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EF96-BAE3-0AD7-B160-4FA8A50612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4F03BE-9975-3A14-9076-CD4CCBF61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14D62-E5C0-78F2-987B-CF01FC5A6E40}"/>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836623D7-845E-8053-DCD5-BFD7E2102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5F8DC-6367-EF09-BF54-9FBA7B848A76}"/>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0582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0241-BA66-469A-2DDD-A97F4B39AF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0B9792-C4C8-B1F6-C8CC-876A253CF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68117-D8F4-A8EB-9351-DD2CCD4DADA1}"/>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A236E6F0-144F-3E46-71ED-FE7349BBB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AC8F4-5E4D-94D7-F8A5-3CFFCBCC42C8}"/>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708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94A5-62DF-5193-D30B-E29CB4EA2F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2FB6DD-1F58-D155-5388-F2E5B4EF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BF866F-58FF-A4AA-65DA-BBD835847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D2F920-DB87-74B5-4A0C-F35AA4456467}"/>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DB254444-20DE-07AF-22FD-4DEC05386D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8D5D57-4DE2-DDD2-D841-40FA7B94FF0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78508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4A36-35B1-ED34-705D-BF6BD17841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72FAF-0EFD-5735-4CBA-B12D6D119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B7C0B-4677-E1E6-EA02-2882B3AE1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4C784B-83ED-4110-0E14-3192B8270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0EDAAB-10B9-E1D1-73D4-24FE4184C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B78E90-6FEF-7E11-292E-BA63E821F493}"/>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8" name="Footer Placeholder 7">
            <a:extLst>
              <a:ext uri="{FF2B5EF4-FFF2-40B4-BE49-F238E27FC236}">
                <a16:creationId xmlns:a16="http://schemas.microsoft.com/office/drawing/2014/main" id="{CA44F04E-0407-C978-BAFC-497D2D9272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866061-9A60-CBD9-C7D6-3F6F9EA088FF}"/>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62862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DB72-6EED-1389-00C1-2EE5DF3390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93F3EF-86BE-1ED9-EA42-A66285D433FA}"/>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4" name="Footer Placeholder 3">
            <a:extLst>
              <a:ext uri="{FF2B5EF4-FFF2-40B4-BE49-F238E27FC236}">
                <a16:creationId xmlns:a16="http://schemas.microsoft.com/office/drawing/2014/main" id="{5D73254A-75DF-33EB-B454-9E039E4A23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C4A0A4-F2F6-A79E-D453-92D8D4434B81}"/>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7679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584B3-E900-E8C3-D673-9155B2520D6B}"/>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3" name="Footer Placeholder 2">
            <a:extLst>
              <a:ext uri="{FF2B5EF4-FFF2-40B4-BE49-F238E27FC236}">
                <a16:creationId xmlns:a16="http://schemas.microsoft.com/office/drawing/2014/main" id="{72E7624B-6574-09E7-AE64-9D4DB8AC22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7AE90D-8FD6-514F-02CF-9FB83652D23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9183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864A-6482-2694-23D4-EF3C8CDBE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B28D22-6EFC-B837-AB79-02FFF7E40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95B63E-22FD-B7F4-9AB8-E64E78E1E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5430A-88BF-C9C6-972D-DB635A0414DC}"/>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7B818AFD-375F-23AF-7FF3-1A581D38E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9AAE4A-23BF-B86E-3C4F-41FC51EB7725}"/>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0867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AF3C-DEE3-6E3C-6171-820D997EE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3455CE-8B77-B0E1-579C-58B5382CF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5123B8-7DDC-FEFC-A49F-068614B26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0613F-8A61-BCD5-BEDE-198F3A74A695}"/>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B6FAE643-AEF6-D703-D853-04117294F3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2D0963-11AE-DF23-A945-B15158C4F12B}"/>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83746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DD7F0-C6F1-9573-B047-C10849C92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719FAD-A584-6C47-FF63-CC59FB1AB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DBE2DA-0C06-877E-E5EC-D54262D3D3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137E6285-212D-85DD-98F0-14D9C15E8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C9BED-1CC3-5313-4FB8-6B2AE4F09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62D0FD-524B-46C1-95D1-1228283ECBF3}" type="slidenum">
              <a:rPr lang="en-GB" smtClean="0"/>
              <a:t>‹#›</a:t>
            </a:fld>
            <a:endParaRPr lang="en-GB"/>
          </a:p>
        </p:txBody>
      </p:sp>
    </p:spTree>
    <p:extLst>
      <p:ext uri="{BB962C8B-B14F-4D97-AF65-F5344CB8AC3E}">
        <p14:creationId xmlns:p14="http://schemas.microsoft.com/office/powerpoint/2010/main" val="22088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elections.hisa@uhi.ac.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elections.hisa@uhi.ac.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276E6363-6BC1-996F-944A-0E70B9611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03"/>
            <a:ext cx="12280900" cy="6910803"/>
          </a:xfrm>
          <a:prstGeom prst="rect">
            <a:avLst/>
          </a:prstGeom>
        </p:spPr>
      </p:pic>
      <p:sp>
        <p:nvSpPr>
          <p:cNvPr id="2" name="TextBox 1">
            <a:extLst>
              <a:ext uri="{FF2B5EF4-FFF2-40B4-BE49-F238E27FC236}">
                <a16:creationId xmlns:a16="http://schemas.microsoft.com/office/drawing/2014/main" id="{91DFEC1D-9785-82E5-0326-4B4BC26D46C1}"/>
              </a:ext>
            </a:extLst>
          </p:cNvPr>
          <p:cNvSpPr txBox="1"/>
          <p:nvPr/>
        </p:nvSpPr>
        <p:spPr>
          <a:xfrm>
            <a:off x="-1" y="4236766"/>
            <a:ext cx="12187066" cy="2062103"/>
          </a:xfrm>
          <a:prstGeom prst="rect">
            <a:avLst/>
          </a:prstGeom>
          <a:noFill/>
        </p:spPr>
        <p:txBody>
          <a:bodyPr wrap="square" rtlCol="0">
            <a:spAutoFit/>
          </a:bodyPr>
          <a:lstStyle/>
          <a:p>
            <a:pPr algn="ctr"/>
            <a:r>
              <a:rPr lang="en-GB" sz="4800" b="1" dirty="0">
                <a:solidFill>
                  <a:schemeClr val="bg1"/>
                </a:solidFill>
              </a:rPr>
              <a:t>Shetland Depute President By-Election</a:t>
            </a:r>
          </a:p>
          <a:p>
            <a:pPr algn="ctr"/>
            <a:r>
              <a:rPr lang="en-GB" sz="4800" b="1" dirty="0">
                <a:solidFill>
                  <a:schemeClr val="bg1"/>
                </a:solidFill>
              </a:rPr>
              <a:t>Candidates Briefing</a:t>
            </a:r>
          </a:p>
          <a:p>
            <a:pPr algn="ctr"/>
            <a:r>
              <a:rPr lang="en-GB" sz="3200" b="1" dirty="0">
                <a:solidFill>
                  <a:schemeClr val="bg1"/>
                </a:solidFill>
              </a:rPr>
              <a:t>(Spring 2026)</a:t>
            </a:r>
          </a:p>
        </p:txBody>
      </p:sp>
      <p:pic>
        <p:nvPicPr>
          <p:cNvPr id="3" name="Picture 2">
            <a:extLst>
              <a:ext uri="{FF2B5EF4-FFF2-40B4-BE49-F238E27FC236}">
                <a16:creationId xmlns:a16="http://schemas.microsoft.com/office/drawing/2014/main" id="{26FFDAE6-03F2-2BA8-021D-A01534832E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rot="692653">
            <a:off x="2816931" y="623687"/>
            <a:ext cx="6553201" cy="31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8EC81-342D-E922-6BFD-46B31CF7244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BCB5CB61-165F-E619-1F63-BAE07272E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AFB7FC4-CC89-C595-CF14-F60753CEB722}"/>
              </a:ext>
            </a:extLst>
          </p:cNvPr>
          <p:cNvSpPr txBox="1"/>
          <p:nvPr/>
        </p:nvSpPr>
        <p:spPr>
          <a:xfrm>
            <a:off x="854568" y="1985845"/>
            <a:ext cx="9191131" cy="4678204"/>
          </a:xfrm>
          <a:prstGeom prst="rect">
            <a:avLst/>
          </a:prstGeom>
          <a:noFill/>
        </p:spPr>
        <p:txBody>
          <a:bodyPr wrap="square" rtlCol="0">
            <a:spAutoFit/>
          </a:bodyPr>
          <a:lstStyle/>
          <a:p>
            <a:r>
              <a:rPr lang="en-GB" sz="3200" dirty="0">
                <a:solidFill>
                  <a:schemeClr val="bg1"/>
                </a:solidFill>
              </a:rPr>
              <a:t>HISA’s</a:t>
            </a:r>
            <a:r>
              <a:rPr lang="en-GB" sz="3200" b="1" dirty="0">
                <a:solidFill>
                  <a:schemeClr val="bg1"/>
                </a:solidFill>
              </a:rPr>
              <a:t> </a:t>
            </a:r>
            <a:r>
              <a:rPr lang="en-GB" sz="3200" dirty="0">
                <a:solidFill>
                  <a:schemeClr val="bg1"/>
                </a:solidFill>
              </a:rPr>
              <a:t>Election Rules are interpreted and </a:t>
            </a:r>
          </a:p>
          <a:p>
            <a:r>
              <a:rPr lang="en-GB" sz="3200" dirty="0">
                <a:solidFill>
                  <a:schemeClr val="bg1"/>
                </a:solidFill>
              </a:rPr>
              <a:t>enforced by the Students’ Association’s </a:t>
            </a:r>
            <a:r>
              <a:rPr lang="en-GB" sz="3200" b="1" dirty="0">
                <a:solidFill>
                  <a:schemeClr val="bg1"/>
                </a:solidFill>
              </a:rPr>
              <a:t>Returning Officer (RO) </a:t>
            </a:r>
            <a:r>
              <a:rPr lang="en-GB" sz="3200" dirty="0">
                <a:solidFill>
                  <a:schemeClr val="bg1"/>
                </a:solidFill>
              </a:rPr>
              <a:t>and </a:t>
            </a:r>
            <a:r>
              <a:rPr lang="en-GB" sz="3200" b="1" dirty="0">
                <a:solidFill>
                  <a:schemeClr val="bg1"/>
                </a:solidFill>
              </a:rPr>
              <a:t>Deputy Returning Officer (DRO)</a:t>
            </a:r>
            <a:r>
              <a:rPr lang="en-GB" sz="3200" dirty="0">
                <a:solidFill>
                  <a:schemeClr val="bg1"/>
                </a:solidFill>
              </a:rPr>
              <a:t>.</a:t>
            </a:r>
          </a:p>
          <a:p>
            <a:endParaRPr lang="en-GB" sz="2000" dirty="0">
              <a:solidFill>
                <a:schemeClr val="bg1"/>
              </a:solidFill>
            </a:endParaRPr>
          </a:p>
          <a:p>
            <a:r>
              <a:rPr lang="en-GB" sz="2800" dirty="0">
                <a:solidFill>
                  <a:schemeClr val="bg1"/>
                </a:solidFill>
              </a:rPr>
              <a:t>Returning Officer:</a:t>
            </a:r>
          </a:p>
          <a:p>
            <a:endParaRPr lang="en-GB" sz="600" dirty="0">
              <a:solidFill>
                <a:schemeClr val="bg1"/>
              </a:solidFill>
            </a:endParaRPr>
          </a:p>
          <a:p>
            <a:r>
              <a:rPr lang="en-GB" sz="2400" b="1" i="1" dirty="0">
                <a:solidFill>
                  <a:schemeClr val="bg1"/>
                </a:solidFill>
              </a:rPr>
              <a:t>Peter Robertson </a:t>
            </a:r>
            <a:r>
              <a:rPr lang="en-GB" b="1" i="1" dirty="0">
                <a:solidFill>
                  <a:schemeClr val="bg1"/>
                </a:solidFill>
              </a:rPr>
              <a:t>(Charity Director, NUS)</a:t>
            </a:r>
          </a:p>
          <a:p>
            <a:endParaRPr lang="en-GB" dirty="0">
              <a:solidFill>
                <a:schemeClr val="bg1"/>
              </a:solidFill>
            </a:endParaRPr>
          </a:p>
          <a:p>
            <a:r>
              <a:rPr lang="en-GB" sz="2800" dirty="0">
                <a:solidFill>
                  <a:schemeClr val="bg1"/>
                </a:solidFill>
              </a:rPr>
              <a:t>Deputy Returning Officer:</a:t>
            </a:r>
          </a:p>
          <a:p>
            <a:endParaRPr lang="en-GB" sz="600" dirty="0">
              <a:solidFill>
                <a:schemeClr val="bg1"/>
              </a:solidFill>
            </a:endParaRPr>
          </a:p>
          <a:p>
            <a:r>
              <a:rPr lang="en-GB" sz="2400" b="1" i="1" dirty="0">
                <a:solidFill>
                  <a:schemeClr val="bg1"/>
                </a:solidFill>
              </a:rPr>
              <a:t>Simon Varwell</a:t>
            </a:r>
            <a:r>
              <a:rPr lang="en-GB" sz="2400" i="1" dirty="0">
                <a:solidFill>
                  <a:schemeClr val="bg1"/>
                </a:solidFill>
              </a:rPr>
              <a:t> </a:t>
            </a:r>
            <a:r>
              <a:rPr lang="en-GB" b="1" i="1" dirty="0">
                <a:solidFill>
                  <a:schemeClr val="bg1"/>
                </a:solidFill>
              </a:rPr>
              <a:t>(Director of Student Engagement &amp; Representation, HISA)</a:t>
            </a:r>
          </a:p>
          <a:p>
            <a:endParaRPr lang="en-GB" sz="2800" dirty="0">
              <a:solidFill>
                <a:schemeClr val="bg1"/>
              </a:solidFill>
            </a:endParaRPr>
          </a:p>
          <a:p>
            <a:endParaRPr lang="en-GB" sz="2000" dirty="0">
              <a:solidFill>
                <a:schemeClr val="bg1"/>
              </a:solidFill>
            </a:endParaRPr>
          </a:p>
        </p:txBody>
      </p:sp>
      <p:sp>
        <p:nvSpPr>
          <p:cNvPr id="23" name="TextBox 22">
            <a:extLst>
              <a:ext uri="{FF2B5EF4-FFF2-40B4-BE49-F238E27FC236}">
                <a16:creationId xmlns:a16="http://schemas.microsoft.com/office/drawing/2014/main" id="{6436BB02-DB8E-D2F3-BE97-B0F9E1F4BCD5}"/>
              </a:ext>
            </a:extLst>
          </p:cNvPr>
          <p:cNvSpPr txBox="1"/>
          <p:nvPr/>
        </p:nvSpPr>
        <p:spPr>
          <a:xfrm>
            <a:off x="854569" y="545432"/>
            <a:ext cx="70575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pic>
        <p:nvPicPr>
          <p:cNvPr id="3" name="Picture 2">
            <a:extLst>
              <a:ext uri="{FF2B5EF4-FFF2-40B4-BE49-F238E27FC236}">
                <a16:creationId xmlns:a16="http://schemas.microsoft.com/office/drawing/2014/main" id="{1B0D238D-7BBA-BC95-15C7-30A6EAE59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730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FC28-03F2-42EE-8ACA-0441D21E19F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BE45544-B04E-CAE3-1391-BC7FF4677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74488139-5885-B0F9-F66D-51D98DCFDA2A}"/>
              </a:ext>
            </a:extLst>
          </p:cNvPr>
          <p:cNvSpPr txBox="1"/>
          <p:nvPr/>
        </p:nvSpPr>
        <p:spPr>
          <a:xfrm>
            <a:off x="854568" y="1985845"/>
            <a:ext cx="11159632" cy="5262979"/>
          </a:xfrm>
          <a:prstGeom prst="rect">
            <a:avLst/>
          </a:prstGeom>
          <a:noFill/>
        </p:spPr>
        <p:txBody>
          <a:bodyPr wrap="square" rtlCol="0">
            <a:spAutoFit/>
          </a:bodyPr>
          <a:lstStyle/>
          <a:p>
            <a:pPr algn="l"/>
            <a:r>
              <a:rPr lang="en-GB" sz="2800" dirty="0">
                <a:solidFill>
                  <a:schemeClr val="bg1"/>
                </a:solidFill>
                <a:latin typeface="Inter"/>
              </a:rPr>
              <a:t>T</a:t>
            </a:r>
            <a:r>
              <a:rPr lang="en-GB" sz="2800" b="0" i="0" dirty="0">
                <a:solidFill>
                  <a:schemeClr val="bg1"/>
                </a:solidFill>
                <a:effectLst/>
                <a:latin typeface="Inter"/>
              </a:rPr>
              <a:t>he Returning Officers may need to issue </a:t>
            </a:r>
            <a:r>
              <a:rPr lang="en-GB" sz="2800" b="1" i="0" dirty="0">
                <a:solidFill>
                  <a:schemeClr val="bg1"/>
                </a:solidFill>
                <a:effectLst/>
                <a:latin typeface="Inter"/>
              </a:rPr>
              <a:t>clarifications</a:t>
            </a:r>
            <a:r>
              <a:rPr lang="en-GB" sz="2800" b="0" i="0" dirty="0">
                <a:solidFill>
                  <a:schemeClr val="bg1"/>
                </a:solidFill>
                <a:effectLst/>
                <a:latin typeface="Inter"/>
              </a:rPr>
              <a:t> </a:t>
            </a:r>
          </a:p>
          <a:p>
            <a:pPr algn="l"/>
            <a:r>
              <a:rPr lang="en-GB" sz="2800" b="0" i="0" dirty="0">
                <a:solidFill>
                  <a:schemeClr val="bg1"/>
                </a:solidFill>
                <a:effectLst/>
                <a:latin typeface="Inter"/>
              </a:rPr>
              <a:t>or </a:t>
            </a:r>
            <a:r>
              <a:rPr lang="en-GB" sz="2800" b="1" i="0" dirty="0">
                <a:solidFill>
                  <a:schemeClr val="bg1"/>
                </a:solidFill>
                <a:effectLst/>
                <a:latin typeface="Inter"/>
              </a:rPr>
              <a:t>interpretations</a:t>
            </a:r>
            <a:r>
              <a:rPr lang="en-GB" sz="2800" b="0" i="0" dirty="0">
                <a:solidFill>
                  <a:schemeClr val="bg1"/>
                </a:solidFill>
                <a:effectLst/>
                <a:latin typeface="Inter"/>
              </a:rPr>
              <a:t> to help further define the election rules, </a:t>
            </a:r>
          </a:p>
          <a:p>
            <a:pPr algn="l"/>
            <a:r>
              <a:rPr lang="en-GB" sz="2800" b="0" i="0" dirty="0">
                <a:solidFill>
                  <a:schemeClr val="bg1"/>
                </a:solidFill>
                <a:effectLst/>
                <a:latin typeface="Inter"/>
              </a:rPr>
              <a:t>as well as issue </a:t>
            </a:r>
            <a:r>
              <a:rPr lang="en-GB" sz="2800" b="1" i="0" dirty="0">
                <a:solidFill>
                  <a:schemeClr val="bg1"/>
                </a:solidFill>
                <a:effectLst/>
                <a:latin typeface="Inter"/>
              </a:rPr>
              <a:t>rulings</a:t>
            </a:r>
            <a:r>
              <a:rPr lang="en-GB" sz="2800" b="0" i="0" dirty="0">
                <a:solidFill>
                  <a:schemeClr val="bg1"/>
                </a:solidFill>
                <a:effectLst/>
                <a:latin typeface="Inter"/>
              </a:rPr>
              <a:t> to address something that is not </a:t>
            </a:r>
          </a:p>
          <a:p>
            <a:pPr algn="l"/>
            <a:r>
              <a:rPr lang="en-GB" sz="2800" b="0" i="0" dirty="0">
                <a:solidFill>
                  <a:schemeClr val="bg1"/>
                </a:solidFill>
                <a:effectLst/>
                <a:latin typeface="Inter"/>
              </a:rPr>
              <a:t>currently covered by the rules.</a:t>
            </a:r>
          </a:p>
          <a:p>
            <a:pPr algn="l"/>
            <a:endParaRPr lang="en-GB" sz="1400" dirty="0">
              <a:solidFill>
                <a:schemeClr val="bg1"/>
              </a:solidFill>
              <a:latin typeface="Inter"/>
            </a:endParaRPr>
          </a:p>
          <a:p>
            <a:pPr algn="l"/>
            <a:r>
              <a:rPr lang="en-GB" sz="2800" b="0" i="0" dirty="0">
                <a:solidFill>
                  <a:schemeClr val="bg1"/>
                </a:solidFill>
                <a:effectLst/>
                <a:latin typeface="Inter"/>
              </a:rPr>
              <a:t>Candidates can request a clarification or interpretation of the </a:t>
            </a:r>
          </a:p>
          <a:p>
            <a:pPr algn="l"/>
            <a:r>
              <a:rPr lang="en-GB" sz="2800" b="0" i="0" dirty="0">
                <a:solidFill>
                  <a:schemeClr val="bg1"/>
                </a:solidFill>
                <a:effectLst/>
                <a:latin typeface="Inter"/>
              </a:rPr>
              <a:t>election rules or ruling from the Deputy Returning Officer anytime </a:t>
            </a:r>
            <a:endParaRPr lang="en-GB" sz="2800" dirty="0">
              <a:solidFill>
                <a:schemeClr val="bg1"/>
              </a:solidFill>
              <a:latin typeface="Inter"/>
            </a:endParaRPr>
          </a:p>
          <a:p>
            <a:pPr algn="l"/>
            <a:r>
              <a:rPr lang="en-GB" sz="2800" b="0" i="0" dirty="0">
                <a:solidFill>
                  <a:schemeClr val="bg1"/>
                </a:solidFill>
                <a:effectLst/>
                <a:latin typeface="Inter"/>
              </a:rPr>
              <a:t>during an election via </a:t>
            </a:r>
            <a:r>
              <a:rPr lang="en-GB" sz="2800" b="1" i="0" dirty="0">
                <a:solidFill>
                  <a:schemeClr val="bg1"/>
                </a:solidFill>
                <a:effectLst/>
                <a:latin typeface="Inter"/>
                <a:hlinkClick r:id="rId4">
                  <a:extLst>
                    <a:ext uri="{A12FA001-AC4F-418D-AE19-62706E023703}">
                      <ahyp:hlinkClr xmlns:ahyp="http://schemas.microsoft.com/office/drawing/2018/hyperlinkcolor" val="tx"/>
                    </a:ext>
                  </a:extLst>
                </a:hlinkClick>
              </a:rPr>
              <a:t>elections.hisa@uhi.ac.uk</a:t>
            </a:r>
            <a:r>
              <a:rPr lang="en-GB" sz="2800" b="0" i="0" dirty="0">
                <a:solidFill>
                  <a:schemeClr val="bg1"/>
                </a:solidFill>
                <a:effectLst/>
                <a:latin typeface="Inter"/>
              </a:rPr>
              <a:t>.  </a:t>
            </a:r>
          </a:p>
          <a:p>
            <a:pPr algn="l"/>
            <a:endParaRPr lang="en-GB" sz="1400" b="0" i="0" dirty="0">
              <a:solidFill>
                <a:schemeClr val="bg1"/>
              </a:solidFill>
              <a:effectLst/>
              <a:latin typeface="Inter"/>
            </a:endParaRPr>
          </a:p>
          <a:p>
            <a:r>
              <a:rPr lang="en-GB" sz="2800" b="0" i="0" dirty="0">
                <a:solidFill>
                  <a:schemeClr val="bg1"/>
                </a:solidFill>
                <a:effectLst/>
                <a:latin typeface="Inter"/>
              </a:rPr>
              <a:t>Any clarifications, interpretations or rulings issued </a:t>
            </a:r>
          </a:p>
          <a:p>
            <a:r>
              <a:rPr lang="en-GB" sz="2800" b="0" i="0" dirty="0">
                <a:solidFill>
                  <a:schemeClr val="bg1"/>
                </a:solidFill>
                <a:effectLst/>
                <a:latin typeface="Inter"/>
              </a:rPr>
              <a:t>by the Returning Officers will be posted on the                                                                              </a:t>
            </a:r>
            <a:r>
              <a:rPr lang="en-GB" sz="2800" b="1" i="0" dirty="0">
                <a:solidFill>
                  <a:schemeClr val="bg1"/>
                </a:solidFill>
                <a:effectLst/>
                <a:latin typeface="Inter"/>
              </a:rPr>
              <a:t>Deputy Returning Officer (DRO) Updates Board</a:t>
            </a:r>
            <a:r>
              <a:rPr lang="en-GB" sz="2800" b="0" i="0" dirty="0">
                <a:solidFill>
                  <a:schemeClr val="bg1"/>
                </a:solidFill>
                <a:effectLst/>
                <a:latin typeface="Inter"/>
              </a:rPr>
              <a:t>. </a:t>
            </a:r>
          </a:p>
          <a:p>
            <a:pPr algn="l"/>
            <a:r>
              <a:rPr lang="en-GB" sz="2800" b="0" i="0" dirty="0">
                <a:solidFill>
                  <a:schemeClr val="bg1"/>
                </a:solidFill>
                <a:effectLst/>
                <a:latin typeface="Inter"/>
              </a:rPr>
              <a:t> </a:t>
            </a:r>
            <a:endParaRPr lang="en-GB" sz="3200" b="0" i="0" dirty="0">
              <a:solidFill>
                <a:schemeClr val="bg1"/>
              </a:solidFill>
              <a:effectLst/>
              <a:latin typeface="Inter"/>
            </a:endParaRPr>
          </a:p>
        </p:txBody>
      </p:sp>
      <p:sp>
        <p:nvSpPr>
          <p:cNvPr id="23" name="TextBox 22">
            <a:extLst>
              <a:ext uri="{FF2B5EF4-FFF2-40B4-BE49-F238E27FC236}">
                <a16:creationId xmlns:a16="http://schemas.microsoft.com/office/drawing/2014/main" id="{B02D4847-8225-DA8E-DA97-B2659F9F7BF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pic>
        <p:nvPicPr>
          <p:cNvPr id="3" name="Picture 2">
            <a:extLst>
              <a:ext uri="{FF2B5EF4-FFF2-40B4-BE49-F238E27FC236}">
                <a16:creationId xmlns:a16="http://schemas.microsoft.com/office/drawing/2014/main" id="{B03AAC4C-C0DA-FFB1-8F02-EA882A9CC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1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13B-7A99-8FD8-20D9-5B22BB876AF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88D3C55-C4F4-991C-2DEE-366A8EAC2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1844D27-8F9F-C9EF-600D-7AA5F9D78411}"/>
              </a:ext>
            </a:extLst>
          </p:cNvPr>
          <p:cNvSpPr txBox="1"/>
          <p:nvPr/>
        </p:nvSpPr>
        <p:spPr>
          <a:xfrm>
            <a:off x="854568" y="1993899"/>
            <a:ext cx="9140331" cy="4647426"/>
          </a:xfrm>
          <a:prstGeom prst="rect">
            <a:avLst/>
          </a:prstGeom>
          <a:noFill/>
        </p:spPr>
        <p:txBody>
          <a:bodyPr wrap="square" rtlCol="0">
            <a:spAutoFit/>
          </a:bodyPr>
          <a:lstStyle/>
          <a:p>
            <a:pPr algn="l"/>
            <a:r>
              <a:rPr lang="en-GB" sz="2800" b="0" i="0" dirty="0">
                <a:solidFill>
                  <a:schemeClr val="bg1"/>
                </a:solidFill>
                <a:effectLst/>
              </a:rPr>
              <a:t>Complaints about election candidates and/ or members of their campaign team can only be submitted via our online </a:t>
            </a:r>
            <a:r>
              <a:rPr lang="en-GB" sz="2800" b="1" i="0" dirty="0">
                <a:solidFill>
                  <a:schemeClr val="bg1"/>
                </a:solidFill>
                <a:effectLst/>
              </a:rPr>
              <a:t>Student Elections Candidates Complaints Form</a:t>
            </a:r>
            <a:r>
              <a:rPr lang="en-GB" sz="2800" b="0" i="0" dirty="0">
                <a:solidFill>
                  <a:schemeClr val="bg1"/>
                </a:solidFill>
                <a:effectLst/>
              </a:rPr>
              <a:t>.</a:t>
            </a:r>
          </a:p>
          <a:p>
            <a:pPr algn="l"/>
            <a:endParaRPr lang="en-GB" sz="1600" b="0" i="0" dirty="0">
              <a:solidFill>
                <a:schemeClr val="bg1"/>
              </a:solidFill>
              <a:effectLst/>
            </a:endParaRPr>
          </a:p>
          <a:p>
            <a:pPr algn="l"/>
            <a:r>
              <a:rPr lang="en-GB" sz="2400" b="0" i="0" dirty="0">
                <a:solidFill>
                  <a:schemeClr val="bg1"/>
                </a:solidFill>
                <a:effectLst/>
              </a:rPr>
              <a:t>All complaints about election candidates and/ or members of their campaign teams must be submitted before the close of voting and must contain the following information:</a:t>
            </a:r>
          </a:p>
          <a:p>
            <a:pPr algn="l"/>
            <a:endParaRPr lang="en-GB" sz="20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what election rule(s) and/or ruling(s) you believe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where and when you believe the election rule(s)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A copy of any evidence you have to support your complaint that an           election rule(s) was broken.</a:t>
            </a:r>
            <a:endParaRPr lang="en-GB" sz="3200" b="0" i="0" dirty="0">
              <a:solidFill>
                <a:schemeClr val="bg1"/>
              </a:solidFill>
              <a:effectLst/>
            </a:endParaRPr>
          </a:p>
        </p:txBody>
      </p:sp>
      <p:sp>
        <p:nvSpPr>
          <p:cNvPr id="23" name="TextBox 22">
            <a:extLst>
              <a:ext uri="{FF2B5EF4-FFF2-40B4-BE49-F238E27FC236}">
                <a16:creationId xmlns:a16="http://schemas.microsoft.com/office/drawing/2014/main" id="{6CF02462-2954-ABB3-9E07-DDEFBE325FA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pic>
        <p:nvPicPr>
          <p:cNvPr id="3" name="Picture 2">
            <a:extLst>
              <a:ext uri="{FF2B5EF4-FFF2-40B4-BE49-F238E27FC236}">
                <a16:creationId xmlns:a16="http://schemas.microsoft.com/office/drawing/2014/main" id="{2E08B544-6441-9F61-FD09-37E05C5E9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5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196E-C6AD-1162-74EE-D2E5EC17F31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1A65444-97C7-8983-3BC2-22183433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E308F9F6-3A2B-630A-E06A-7988BF33D179}"/>
              </a:ext>
            </a:extLst>
          </p:cNvPr>
          <p:cNvSpPr txBox="1"/>
          <p:nvPr/>
        </p:nvSpPr>
        <p:spPr>
          <a:xfrm>
            <a:off x="854568" y="1993899"/>
            <a:ext cx="9394332" cy="2062103"/>
          </a:xfrm>
          <a:prstGeom prst="rect">
            <a:avLst/>
          </a:prstGeom>
          <a:noFill/>
        </p:spPr>
        <p:txBody>
          <a:bodyPr wrap="square" rtlCol="0">
            <a:spAutoFit/>
          </a:bodyPr>
          <a:lstStyle/>
          <a:p>
            <a:pPr algn="l"/>
            <a:r>
              <a:rPr lang="en-GB" sz="3200" b="0" i="0" dirty="0">
                <a:solidFill>
                  <a:schemeClr val="bg1"/>
                </a:solidFill>
                <a:effectLst/>
                <a:latin typeface="Inter"/>
              </a:rPr>
              <a:t>Any complaints and concerns about the </a:t>
            </a:r>
          </a:p>
          <a:p>
            <a:pPr algn="l"/>
            <a:r>
              <a:rPr lang="en-GB" sz="3200" b="0" i="0" dirty="0">
                <a:solidFill>
                  <a:schemeClr val="bg1"/>
                </a:solidFill>
                <a:effectLst/>
                <a:latin typeface="Inter"/>
              </a:rPr>
              <a:t>election rules and elections process should </a:t>
            </a:r>
          </a:p>
          <a:p>
            <a:pPr algn="l"/>
            <a:r>
              <a:rPr lang="en-GB" sz="3200" b="0" i="0" dirty="0">
                <a:solidFill>
                  <a:schemeClr val="bg1"/>
                </a:solidFill>
                <a:effectLst/>
                <a:latin typeface="Inter"/>
              </a:rPr>
              <a:t>be emailed to the Deputy Returning Officer via </a:t>
            </a:r>
            <a:r>
              <a:rPr lang="en-GB" sz="3200" b="0" i="0" u="sng" dirty="0">
                <a:solidFill>
                  <a:schemeClr val="bg1"/>
                </a:solidFill>
                <a:effectLst/>
                <a:latin typeface="Inter"/>
                <a:hlinkClick r:id="rId4">
                  <a:extLst>
                    <a:ext uri="{A12FA001-AC4F-418D-AE19-62706E023703}">
                      <ahyp:hlinkClr xmlns:ahyp="http://schemas.microsoft.com/office/drawing/2018/hyperlinkcolor" val="tx"/>
                    </a:ext>
                  </a:extLst>
                </a:hlinkClick>
              </a:rPr>
              <a:t>elections.hisa@uhi.ac.uk</a:t>
            </a:r>
            <a:r>
              <a:rPr lang="en-GB" sz="3200" b="0" i="0" dirty="0">
                <a:solidFill>
                  <a:schemeClr val="bg1"/>
                </a:solidFill>
                <a:effectLst/>
                <a:latin typeface="Inter"/>
              </a:rPr>
              <a:t>.</a:t>
            </a:r>
            <a:endParaRPr lang="en-GB" b="0" i="0" dirty="0">
              <a:solidFill>
                <a:schemeClr val="bg1"/>
              </a:solidFill>
              <a:effectLst/>
            </a:endParaRPr>
          </a:p>
        </p:txBody>
      </p:sp>
      <p:sp>
        <p:nvSpPr>
          <p:cNvPr id="23" name="TextBox 22">
            <a:extLst>
              <a:ext uri="{FF2B5EF4-FFF2-40B4-BE49-F238E27FC236}">
                <a16:creationId xmlns:a16="http://schemas.microsoft.com/office/drawing/2014/main" id="{50F64C30-8647-6F46-72B6-16E5AD7F5BB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pic>
        <p:nvPicPr>
          <p:cNvPr id="2" name="Picture 2">
            <a:extLst>
              <a:ext uri="{FF2B5EF4-FFF2-40B4-BE49-F238E27FC236}">
                <a16:creationId xmlns:a16="http://schemas.microsoft.com/office/drawing/2014/main" id="{D4B15782-3FEC-B2D1-60F2-6516C48A8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9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4207-D091-DB13-285D-F84DC60A6AD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EC3015F-FCC7-AF1A-06EE-CBF58CD20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811A3B60-85E1-BF3B-1FFA-51D28475B8CA}"/>
              </a:ext>
            </a:extLst>
          </p:cNvPr>
          <p:cNvSpPr txBox="1"/>
          <p:nvPr/>
        </p:nvSpPr>
        <p:spPr>
          <a:xfrm>
            <a:off x="854567" y="1993899"/>
            <a:ext cx="9011327" cy="5232202"/>
          </a:xfrm>
          <a:prstGeom prst="rect">
            <a:avLst/>
          </a:prstGeom>
          <a:noFill/>
        </p:spPr>
        <p:txBody>
          <a:bodyPr wrap="square" rtlCol="0">
            <a:spAutoFit/>
          </a:bodyPr>
          <a:lstStyle/>
          <a:p>
            <a:pPr algn="l"/>
            <a:r>
              <a:rPr lang="en-GB" sz="3200" dirty="0">
                <a:solidFill>
                  <a:schemeClr val="bg1"/>
                </a:solidFill>
                <a:latin typeface="Inter"/>
              </a:rPr>
              <a:t>Everything you use for your campaign must be accounted for in your Election Expenses, whether you have purchased it or not.</a:t>
            </a:r>
          </a:p>
          <a:p>
            <a:pPr algn="l"/>
            <a:endParaRPr lang="en-GB" sz="3200" dirty="0">
              <a:solidFill>
                <a:schemeClr val="bg1"/>
              </a:solidFill>
              <a:latin typeface="Inter"/>
            </a:endParaRPr>
          </a:p>
          <a:p>
            <a:r>
              <a:rPr lang="en-GB" sz="3200" dirty="0">
                <a:solidFill>
                  <a:schemeClr val="bg1"/>
                </a:solidFill>
              </a:rPr>
              <a:t>Candidates for Local Officer roles can claim and spend </a:t>
            </a:r>
            <a:r>
              <a:rPr lang="en-GB" sz="3200" b="1" dirty="0">
                <a:solidFill>
                  <a:schemeClr val="bg1"/>
                </a:solidFill>
              </a:rPr>
              <a:t>£20 </a:t>
            </a:r>
            <a:r>
              <a:rPr lang="en-GB" sz="3200" dirty="0">
                <a:solidFill>
                  <a:schemeClr val="bg1"/>
                </a:solidFill>
              </a:rPr>
              <a:t>of funding from HISA and spend up to </a:t>
            </a:r>
            <a:r>
              <a:rPr lang="en-GB" sz="3200" b="1" dirty="0">
                <a:solidFill>
                  <a:schemeClr val="bg1"/>
                </a:solidFill>
              </a:rPr>
              <a:t>£10 </a:t>
            </a:r>
            <a:r>
              <a:rPr lang="en-GB" sz="3200" dirty="0">
                <a:solidFill>
                  <a:schemeClr val="bg1"/>
                </a:solidFill>
              </a:rPr>
              <a:t>of their own money. (</a:t>
            </a:r>
            <a:r>
              <a:rPr lang="en-GB" sz="3200" b="1" dirty="0">
                <a:solidFill>
                  <a:schemeClr val="bg1"/>
                </a:solidFill>
              </a:rPr>
              <a:t>£30 in total</a:t>
            </a:r>
            <a:r>
              <a:rPr lang="en-GB" sz="3200" dirty="0">
                <a:solidFill>
                  <a:schemeClr val="bg1"/>
                </a:solidFill>
              </a:rPr>
              <a:t>)</a:t>
            </a:r>
          </a:p>
          <a:p>
            <a:pPr algn="l"/>
            <a:endParaRPr lang="en-GB" sz="3200" dirty="0">
              <a:solidFill>
                <a:schemeClr val="bg1"/>
              </a:solidFill>
              <a:latin typeface="Inter"/>
            </a:endParaRPr>
          </a:p>
          <a:p>
            <a:pPr algn="l"/>
            <a:endParaRPr lang="en-GB" sz="3200" dirty="0">
              <a:solidFill>
                <a:schemeClr val="bg1"/>
              </a:solidFill>
              <a:latin typeface="Inter"/>
            </a:endParaRPr>
          </a:p>
          <a:p>
            <a:pPr algn="l"/>
            <a:endParaRPr lang="en-GB" sz="3200" dirty="0">
              <a:solidFill>
                <a:schemeClr val="bg1"/>
              </a:solidFill>
              <a:latin typeface="Inter"/>
            </a:endParaRPr>
          </a:p>
          <a:p>
            <a:pPr algn="l"/>
            <a:endParaRPr lang="en-GB" sz="1400" dirty="0">
              <a:solidFill>
                <a:schemeClr val="bg1"/>
              </a:solidFill>
              <a:latin typeface="Inter"/>
            </a:endParaRPr>
          </a:p>
        </p:txBody>
      </p:sp>
      <p:sp>
        <p:nvSpPr>
          <p:cNvPr id="23" name="TextBox 22">
            <a:extLst>
              <a:ext uri="{FF2B5EF4-FFF2-40B4-BE49-F238E27FC236}">
                <a16:creationId xmlns:a16="http://schemas.microsoft.com/office/drawing/2014/main" id="{BBCF5181-B85A-D46C-841B-F7765F3F224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pic>
        <p:nvPicPr>
          <p:cNvPr id="2" name="Picture 2">
            <a:extLst>
              <a:ext uri="{FF2B5EF4-FFF2-40B4-BE49-F238E27FC236}">
                <a16:creationId xmlns:a16="http://schemas.microsoft.com/office/drawing/2014/main" id="{1E9C86D8-7DFF-09E4-C592-1D27102B2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65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9330-0007-CE24-B48A-A462CF2D144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24345A5-6CE2-0B7F-A847-81910322A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1E70EE6-7921-BC02-02E0-29AD1090D7BD}"/>
              </a:ext>
            </a:extLst>
          </p:cNvPr>
          <p:cNvSpPr txBox="1"/>
          <p:nvPr/>
        </p:nvSpPr>
        <p:spPr>
          <a:xfrm>
            <a:off x="854568" y="1993899"/>
            <a:ext cx="10194432" cy="4893647"/>
          </a:xfrm>
          <a:prstGeom prst="rect">
            <a:avLst/>
          </a:prstGeom>
          <a:noFill/>
        </p:spPr>
        <p:txBody>
          <a:bodyPr wrap="square" rtlCol="0">
            <a:spAutoFit/>
          </a:bodyPr>
          <a:lstStyle/>
          <a:p>
            <a:r>
              <a:rPr lang="en-GB" sz="3200" b="1" dirty="0">
                <a:solidFill>
                  <a:schemeClr val="bg1"/>
                </a:solidFill>
              </a:rPr>
              <a:t>All candidates </a:t>
            </a:r>
            <a:r>
              <a:rPr lang="en-GB" sz="3200" dirty="0">
                <a:solidFill>
                  <a:schemeClr val="bg1"/>
                </a:solidFill>
              </a:rPr>
              <a:t>must submit an </a:t>
            </a:r>
            <a:r>
              <a:rPr lang="en-GB" sz="3200" b="1" dirty="0">
                <a:solidFill>
                  <a:schemeClr val="bg1"/>
                </a:solidFill>
              </a:rPr>
              <a:t>Elections </a:t>
            </a:r>
          </a:p>
          <a:p>
            <a:r>
              <a:rPr lang="en-GB" sz="3200" b="1" dirty="0">
                <a:solidFill>
                  <a:schemeClr val="bg1"/>
                </a:solidFill>
              </a:rPr>
              <a:t>Expenses Form </a:t>
            </a:r>
            <a:r>
              <a:rPr lang="en-GB" sz="3200" dirty="0">
                <a:solidFill>
                  <a:schemeClr val="bg1"/>
                </a:solidFill>
              </a:rPr>
              <a:t>regardless of whether they </a:t>
            </a:r>
          </a:p>
          <a:p>
            <a:r>
              <a:rPr lang="en-GB" sz="3200" dirty="0">
                <a:solidFill>
                  <a:schemeClr val="bg1"/>
                </a:solidFill>
              </a:rPr>
              <a:t>have spent anything for their campaign</a:t>
            </a:r>
          </a:p>
          <a:p>
            <a:endParaRPr lang="en-GB" sz="1400" b="1" dirty="0">
              <a:solidFill>
                <a:schemeClr val="bg1"/>
              </a:solidFill>
            </a:endParaRPr>
          </a:p>
          <a:p>
            <a:pPr algn="l"/>
            <a:r>
              <a:rPr lang="en-GB" sz="2800" b="1" dirty="0">
                <a:solidFill>
                  <a:schemeClr val="bg1"/>
                </a:solidFill>
                <a:latin typeface="Inter"/>
              </a:rPr>
              <a:t>Everything you use for your campaign must be </a:t>
            </a:r>
          </a:p>
          <a:p>
            <a:pPr algn="l"/>
            <a:r>
              <a:rPr lang="en-GB" sz="2800" b="1" dirty="0">
                <a:solidFill>
                  <a:schemeClr val="bg1"/>
                </a:solidFill>
                <a:latin typeface="Inter"/>
              </a:rPr>
              <a:t>recorded on your Election Expenses Form.</a:t>
            </a:r>
          </a:p>
          <a:p>
            <a:pPr algn="l"/>
            <a:endParaRPr lang="en-GB" sz="1400" b="1" dirty="0">
              <a:solidFill>
                <a:schemeClr val="bg1"/>
              </a:solidFill>
              <a:latin typeface="Inter"/>
            </a:endParaRPr>
          </a:p>
          <a:p>
            <a:pPr algn="l"/>
            <a:r>
              <a:rPr lang="en-GB" sz="2800" dirty="0">
                <a:solidFill>
                  <a:schemeClr val="bg1"/>
                </a:solidFill>
                <a:latin typeface="Inter"/>
              </a:rPr>
              <a:t>Candidates must contact the Deputy Return Officer to </a:t>
            </a:r>
          </a:p>
          <a:p>
            <a:pPr algn="l"/>
            <a:r>
              <a:rPr lang="en-GB" sz="2800" dirty="0">
                <a:solidFill>
                  <a:schemeClr val="bg1"/>
                </a:solidFill>
                <a:latin typeface="Inter"/>
              </a:rPr>
              <a:t>request a cost be assigned for items, materials and service </a:t>
            </a:r>
          </a:p>
          <a:p>
            <a:pPr algn="l"/>
            <a:r>
              <a:rPr lang="en-GB" sz="2800" dirty="0">
                <a:solidFill>
                  <a:schemeClr val="bg1"/>
                </a:solidFill>
                <a:latin typeface="Inter"/>
              </a:rPr>
              <a:t>where a receipt or proof of purchase cannot be produced.</a:t>
            </a:r>
          </a:p>
          <a:p>
            <a:endParaRPr lang="en-GB" sz="1200" dirty="0">
              <a:solidFill>
                <a:schemeClr val="bg1"/>
              </a:solidFill>
              <a:latin typeface="Inter"/>
            </a:endParaRPr>
          </a:p>
          <a:p>
            <a:endPar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ABF61C2-4D9F-6F0D-0815-BB11C1D235E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pic>
        <p:nvPicPr>
          <p:cNvPr id="2" name="Picture 2">
            <a:extLst>
              <a:ext uri="{FF2B5EF4-FFF2-40B4-BE49-F238E27FC236}">
                <a16:creationId xmlns:a16="http://schemas.microsoft.com/office/drawing/2014/main" id="{834B621C-8580-8277-C988-66C1E6ED3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34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0300-6E60-6804-6E93-B774D99BAE97}"/>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F7A2C1BE-B5C1-CF93-9D29-1B61EA24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D0A79A9B-42E1-1813-B483-E203A98A9907}"/>
              </a:ext>
            </a:extLst>
          </p:cNvPr>
          <p:cNvSpPr txBox="1"/>
          <p:nvPr/>
        </p:nvSpPr>
        <p:spPr>
          <a:xfrm>
            <a:off x="854568" y="1993899"/>
            <a:ext cx="10194432" cy="4185761"/>
          </a:xfrm>
          <a:prstGeom prst="rect">
            <a:avLst/>
          </a:prstGeom>
          <a:noFill/>
        </p:spPr>
        <p:txBody>
          <a:bodyPr wrap="square" rtlCol="0">
            <a:spAutoFit/>
          </a:bodyPr>
          <a:lstStyle/>
          <a:p>
            <a:r>
              <a:rPr kumimoji="0" lang="en-GB" sz="3200" b="0" i="0" u="none" strike="noStrike" kern="1200" cap="none" spc="0" normalizeH="0" baseline="0" noProof="0" dirty="0">
                <a:ln>
                  <a:noFill/>
                </a:ln>
                <a:solidFill>
                  <a:prstClr val="white"/>
                </a:solidFill>
                <a:effectLst/>
                <a:uLnTx/>
                <a:uFillTx/>
                <a:ea typeface="+mn-ea"/>
                <a:cs typeface="+mn-cs"/>
              </a:rPr>
              <a:t>Election Expense Forms, along with relevant </a:t>
            </a:r>
          </a:p>
          <a:p>
            <a:r>
              <a:rPr kumimoji="0" lang="en-GB" sz="3200" b="0" i="0" u="none" strike="noStrike" kern="1200" cap="none" spc="0" normalizeH="0" baseline="0" noProof="0" dirty="0">
                <a:ln>
                  <a:noFill/>
                </a:ln>
                <a:solidFill>
                  <a:prstClr val="white"/>
                </a:solidFill>
                <a:effectLst/>
                <a:uLnTx/>
                <a:uFillTx/>
                <a:ea typeface="+mn-ea"/>
                <a:cs typeface="+mn-cs"/>
              </a:rPr>
              <a:t>receipts, must be submitted to the Deputy </a:t>
            </a:r>
          </a:p>
          <a:p>
            <a:r>
              <a:rPr kumimoji="0" lang="en-GB" sz="3200" b="0" i="0" u="none" strike="noStrike" kern="1200" cap="none" spc="0" normalizeH="0" baseline="0" noProof="0" dirty="0">
                <a:ln>
                  <a:noFill/>
                </a:ln>
                <a:solidFill>
                  <a:prstClr val="white"/>
                </a:solidFill>
                <a:effectLst/>
                <a:uLnTx/>
                <a:uFillTx/>
                <a:ea typeface="+mn-ea"/>
                <a:cs typeface="+mn-cs"/>
              </a:rPr>
              <a:t>Returning Officer </a:t>
            </a:r>
            <a:r>
              <a:rPr kumimoji="0" lang="en-GB" sz="3200" b="1" i="0" u="none" strike="noStrike" kern="1200" cap="none" spc="0" normalizeH="0" baseline="0" noProof="0" dirty="0">
                <a:ln>
                  <a:noFill/>
                </a:ln>
                <a:solidFill>
                  <a:prstClr val="white"/>
                </a:solidFill>
                <a:effectLst/>
                <a:uLnTx/>
                <a:uFillTx/>
                <a:ea typeface="+mn-ea"/>
                <a:cs typeface="+mn-cs"/>
              </a:rPr>
              <a:t>before the close of voting </a:t>
            </a:r>
          </a:p>
          <a:p>
            <a:r>
              <a:rPr kumimoji="0" lang="en-GB" sz="3200" b="0" i="0" u="none" strike="noStrike" kern="1200" cap="none" spc="0" normalizeH="0" baseline="0" noProof="0" dirty="0">
                <a:ln>
                  <a:noFill/>
                </a:ln>
                <a:solidFill>
                  <a:prstClr val="white"/>
                </a:solidFill>
                <a:effectLst/>
                <a:uLnTx/>
                <a:uFillTx/>
                <a:ea typeface="+mn-ea"/>
                <a:cs typeface="+mn-cs"/>
              </a:rPr>
              <a:t>at noon (12:00), Thursday </a:t>
            </a:r>
            <a:r>
              <a:rPr lang="en-GB" sz="3200" dirty="0">
                <a:solidFill>
                  <a:prstClr val="white"/>
                </a:solidFill>
              </a:rPr>
              <a:t>7</a:t>
            </a:r>
            <a:r>
              <a:rPr kumimoji="0" lang="en-GB" sz="3200" b="0" i="0" u="none" strike="noStrike" kern="1200" cap="none" spc="0" normalizeH="0" baseline="30000" noProof="0" dirty="0" err="1">
                <a:ln>
                  <a:noFill/>
                </a:ln>
                <a:solidFill>
                  <a:prstClr val="white"/>
                </a:solidFill>
                <a:effectLst/>
                <a:uLnTx/>
                <a:uFillTx/>
                <a:ea typeface="+mn-ea"/>
                <a:cs typeface="+mn-cs"/>
              </a:rPr>
              <a:t>th</a:t>
            </a:r>
            <a:r>
              <a:rPr lang="en-GB" sz="3200" dirty="0">
                <a:solidFill>
                  <a:prstClr val="white"/>
                </a:solidFill>
              </a:rPr>
              <a:t> </a:t>
            </a:r>
            <a:r>
              <a:rPr kumimoji="0" lang="en-GB" sz="3200" b="0" i="0" u="none" strike="noStrike" kern="1200" cap="none" spc="0" normalizeH="0" baseline="0" noProof="0" dirty="0">
                <a:ln>
                  <a:noFill/>
                </a:ln>
                <a:solidFill>
                  <a:prstClr val="white"/>
                </a:solidFill>
                <a:effectLst/>
                <a:uLnTx/>
                <a:uFillTx/>
                <a:ea typeface="+mn-ea"/>
                <a:cs typeface="+mn-cs"/>
              </a:rPr>
              <a:t>May 2025.</a:t>
            </a:r>
          </a:p>
          <a:p>
            <a:endParaRPr lang="en-GB" sz="3200" dirty="0">
              <a:solidFill>
                <a:prstClr val="white"/>
              </a:solidFill>
            </a:endParaRPr>
          </a:p>
          <a:p>
            <a:r>
              <a:rPr lang="en-GB" sz="2800" b="1" dirty="0">
                <a:solidFill>
                  <a:schemeClr val="bg1"/>
                </a:solidFill>
              </a:rPr>
              <a:t>The Election Expenses Form can be found on the </a:t>
            </a:r>
          </a:p>
          <a:p>
            <a:r>
              <a:rPr lang="en-GB" sz="2800" b="1" dirty="0">
                <a:solidFill>
                  <a:schemeClr val="bg1"/>
                </a:solidFill>
              </a:rPr>
              <a:t>Candidates Resources page on the HISA website</a:t>
            </a:r>
            <a:r>
              <a:rPr lang="en-GB" sz="2800" dirty="0">
                <a:solidFill>
                  <a:schemeClr val="bg1"/>
                </a:solidFill>
              </a:rPr>
              <a:t>.</a:t>
            </a:r>
          </a:p>
          <a:p>
            <a:endParaRPr lang="en-GB" sz="3200"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969F80E5-0589-3304-8A99-D17AA27744D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pic>
        <p:nvPicPr>
          <p:cNvPr id="2" name="Picture 2">
            <a:extLst>
              <a:ext uri="{FF2B5EF4-FFF2-40B4-BE49-F238E27FC236}">
                <a16:creationId xmlns:a16="http://schemas.microsoft.com/office/drawing/2014/main" id="{8BBED869-0A80-500F-543D-C9A535C29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05FD-96A6-600A-CAFE-F23091341C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2108D5F-4AA2-3ADE-338D-3189AF7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9855F2C8-EC27-FFB1-F6D8-960A5CD68716}"/>
              </a:ext>
            </a:extLst>
          </p:cNvPr>
          <p:cNvSpPr txBox="1"/>
          <p:nvPr/>
        </p:nvSpPr>
        <p:spPr>
          <a:xfrm>
            <a:off x="854568" y="1993899"/>
            <a:ext cx="9102232" cy="4985980"/>
          </a:xfrm>
          <a:prstGeom prst="rect">
            <a:avLst/>
          </a:prstGeom>
          <a:noFill/>
        </p:spPr>
        <p:txBody>
          <a:bodyPr wrap="square" rtlCol="0">
            <a:spAutoFit/>
          </a:bodyPr>
          <a:lstStyle/>
          <a:p>
            <a:pPr algn="l"/>
            <a:r>
              <a:rPr lang="en-GB" sz="3200" b="0" i="0" dirty="0">
                <a:solidFill>
                  <a:schemeClr val="bg1"/>
                </a:solidFill>
                <a:effectLst/>
              </a:rPr>
              <a:t>Any candidates who are found to be in </a:t>
            </a:r>
          </a:p>
          <a:p>
            <a:pPr algn="l"/>
            <a:r>
              <a:rPr lang="en-GB" sz="3200" b="0" i="0" dirty="0">
                <a:solidFill>
                  <a:schemeClr val="bg1"/>
                </a:solidFill>
                <a:effectLst/>
              </a:rPr>
              <a:t>breach of the Election Rules will</a:t>
            </a:r>
            <a:r>
              <a:rPr lang="en-GB" sz="3200" dirty="0">
                <a:solidFill>
                  <a:schemeClr val="bg1"/>
                </a:solidFill>
              </a:rPr>
              <a:t>;</a:t>
            </a:r>
            <a:endParaRPr lang="en-GB" sz="3200" b="0" i="0" dirty="0">
              <a:solidFill>
                <a:schemeClr val="bg1"/>
              </a:solidFill>
              <a:effectLst/>
            </a:endParaRPr>
          </a:p>
          <a:p>
            <a:pPr algn="l"/>
            <a:endParaRPr lang="en-GB" b="0" i="0" dirty="0">
              <a:solidFill>
                <a:schemeClr val="bg1"/>
              </a:solidFill>
              <a:effectLst/>
            </a:endParaRPr>
          </a:p>
          <a:p>
            <a:pPr marL="457200" indent="-457200" algn="l">
              <a:buFont typeface="Wingdings" panose="05000000000000000000" pitchFamily="2" charset="2"/>
              <a:buChar char="§"/>
            </a:pPr>
            <a:r>
              <a:rPr lang="en-GB" sz="2400" b="0" i="0" dirty="0">
                <a:solidFill>
                  <a:schemeClr val="bg1"/>
                </a:solidFill>
                <a:effectLst/>
              </a:rPr>
              <a:t>In the first instance, be issued with a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be issued a second and final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after a second and final written warning will be disqualified from the election.</a:t>
            </a:r>
          </a:p>
          <a:p>
            <a:pPr algn="l"/>
            <a:endParaRPr lang="en-GB" sz="3200" dirty="0">
              <a:solidFill>
                <a:schemeClr val="bg1"/>
              </a:solidFill>
            </a:endParaRPr>
          </a:p>
        </p:txBody>
      </p:sp>
      <p:sp>
        <p:nvSpPr>
          <p:cNvPr id="23" name="TextBox 22">
            <a:extLst>
              <a:ext uri="{FF2B5EF4-FFF2-40B4-BE49-F238E27FC236}">
                <a16:creationId xmlns:a16="http://schemas.microsoft.com/office/drawing/2014/main" id="{C7F1ABD7-BB6F-D35A-E1E2-C24E4D5F165B}"/>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Written Warnings</a:t>
            </a:r>
            <a:endParaRPr lang="en-GB" b="1" dirty="0">
              <a:solidFill>
                <a:schemeClr val="bg1"/>
              </a:solidFill>
            </a:endParaRPr>
          </a:p>
        </p:txBody>
      </p:sp>
      <p:pic>
        <p:nvPicPr>
          <p:cNvPr id="2" name="Picture 2">
            <a:extLst>
              <a:ext uri="{FF2B5EF4-FFF2-40B4-BE49-F238E27FC236}">
                <a16:creationId xmlns:a16="http://schemas.microsoft.com/office/drawing/2014/main" id="{1789546E-5021-3BAD-DDE4-402CFF7BC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50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620F-3D14-E967-1D89-52E883EABA89}"/>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653FFE03-817D-5E6C-B50C-27566AB22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0EAD9B4E-CBFF-B0E8-6EF0-29290A81720E}"/>
              </a:ext>
            </a:extLst>
          </p:cNvPr>
          <p:cNvSpPr txBox="1"/>
          <p:nvPr/>
        </p:nvSpPr>
        <p:spPr>
          <a:xfrm>
            <a:off x="-2" y="2151727"/>
            <a:ext cx="12187066" cy="2554545"/>
          </a:xfrm>
          <a:prstGeom prst="rect">
            <a:avLst/>
          </a:prstGeom>
          <a:noFill/>
        </p:spPr>
        <p:txBody>
          <a:bodyPr wrap="square" rtlCol="0">
            <a:spAutoFit/>
          </a:bodyPr>
          <a:lstStyle/>
          <a:p>
            <a:pPr algn="ctr"/>
            <a:r>
              <a:rPr lang="en-GB" sz="8000" b="1" dirty="0">
                <a:solidFill>
                  <a:schemeClr val="bg1"/>
                </a:solidFill>
              </a:rPr>
              <a:t> Voting Process &amp; </a:t>
            </a:r>
          </a:p>
          <a:p>
            <a:pPr algn="ctr"/>
            <a:r>
              <a:rPr lang="en-GB" sz="8000" b="1" dirty="0">
                <a:solidFill>
                  <a:schemeClr val="bg1"/>
                </a:solidFill>
              </a:rPr>
              <a:t>Voting System </a:t>
            </a:r>
          </a:p>
        </p:txBody>
      </p:sp>
      <p:pic>
        <p:nvPicPr>
          <p:cNvPr id="3" name="Picture 2">
            <a:extLst>
              <a:ext uri="{FF2B5EF4-FFF2-40B4-BE49-F238E27FC236}">
                <a16:creationId xmlns:a16="http://schemas.microsoft.com/office/drawing/2014/main" id="{67FB2476-9127-A5A0-A090-563876B764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729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32C3-F262-37BF-1A6A-5625605C309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5F5B29F6-0D56-0523-D5C6-285CC3F3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4443E997-39F6-C72B-4CA9-8B52EDAC67C0}"/>
              </a:ext>
            </a:extLst>
          </p:cNvPr>
          <p:cNvSpPr txBox="1"/>
          <p:nvPr/>
        </p:nvSpPr>
        <p:spPr>
          <a:xfrm>
            <a:off x="854568" y="1993899"/>
            <a:ext cx="10194432" cy="4924425"/>
          </a:xfrm>
          <a:prstGeom prst="rect">
            <a:avLst/>
          </a:prstGeom>
          <a:noFill/>
        </p:spPr>
        <p:txBody>
          <a:bodyPr wrap="square" rtlCol="0">
            <a:spAutoFit/>
          </a:bodyPr>
          <a:lstStyle/>
          <a:p>
            <a:r>
              <a:rPr lang="en-GB" sz="3200" dirty="0">
                <a:solidFill>
                  <a:schemeClr val="bg1"/>
                </a:solidFill>
              </a:rPr>
              <a:t>Voting Opens: </a:t>
            </a:r>
            <a:r>
              <a:rPr lang="en-GB" sz="3200" b="1" dirty="0">
                <a:solidFill>
                  <a:schemeClr val="bg1"/>
                </a:solidFill>
              </a:rPr>
              <a:t>Tuesday 5</a:t>
            </a:r>
            <a:r>
              <a:rPr lang="en-GB" sz="3200" b="1" baseline="30000" dirty="0">
                <a:solidFill>
                  <a:schemeClr val="bg1"/>
                </a:solidFill>
              </a:rPr>
              <a:t>th</a:t>
            </a:r>
            <a:r>
              <a:rPr lang="en-GB" sz="3200" b="1" dirty="0">
                <a:solidFill>
                  <a:schemeClr val="bg1"/>
                </a:solidFill>
              </a:rPr>
              <a:t> May @ 10am</a:t>
            </a:r>
          </a:p>
          <a:p>
            <a:endParaRPr lang="en-GB" sz="1000" dirty="0">
              <a:solidFill>
                <a:schemeClr val="bg1"/>
              </a:solidFill>
            </a:endParaRPr>
          </a:p>
          <a:p>
            <a:r>
              <a:rPr lang="en-GB" sz="3200" dirty="0">
                <a:solidFill>
                  <a:schemeClr val="bg1"/>
                </a:solidFill>
              </a:rPr>
              <a:t>Voting Closes: </a:t>
            </a:r>
            <a:r>
              <a:rPr lang="en-GB" sz="3200" b="1" dirty="0">
                <a:solidFill>
                  <a:schemeClr val="bg1"/>
                </a:solidFill>
              </a:rPr>
              <a:t>Thursday 7</a:t>
            </a:r>
            <a:r>
              <a:rPr lang="en-GB" sz="3200" b="1" baseline="30000" dirty="0">
                <a:solidFill>
                  <a:schemeClr val="bg1"/>
                </a:solidFill>
              </a:rPr>
              <a:t>th</a:t>
            </a:r>
            <a:r>
              <a:rPr lang="en-GB" sz="3200" b="1" dirty="0">
                <a:solidFill>
                  <a:schemeClr val="bg1"/>
                </a:solidFill>
              </a:rPr>
              <a:t> May @ 12pm</a:t>
            </a:r>
          </a:p>
          <a:p>
            <a:endParaRPr lang="en-GB" sz="2800" dirty="0">
              <a:solidFill>
                <a:schemeClr val="bg1"/>
              </a:solidFill>
            </a:endParaRPr>
          </a:p>
          <a:p>
            <a:r>
              <a:rPr lang="en-GB" sz="2800" dirty="0">
                <a:solidFill>
                  <a:schemeClr val="bg1"/>
                </a:solidFill>
              </a:rPr>
              <a:t>Voting in HISA’s elections is done </a:t>
            </a:r>
            <a:r>
              <a:rPr lang="en-GB" sz="2800" b="1" dirty="0">
                <a:solidFill>
                  <a:schemeClr val="bg1"/>
                </a:solidFill>
              </a:rPr>
              <a:t>online</a:t>
            </a:r>
            <a:r>
              <a:rPr lang="en-GB" sz="2800" dirty="0">
                <a:solidFill>
                  <a:schemeClr val="bg1"/>
                </a:solidFill>
              </a:rPr>
              <a:t>, </a:t>
            </a:r>
          </a:p>
          <a:p>
            <a:r>
              <a:rPr lang="en-GB" sz="2800" dirty="0">
                <a:solidFill>
                  <a:schemeClr val="bg1"/>
                </a:solidFill>
              </a:rPr>
              <a:t>which means voting is accessible from any</a:t>
            </a:r>
          </a:p>
          <a:p>
            <a:r>
              <a:rPr lang="en-GB" sz="2800" b="1" dirty="0">
                <a:solidFill>
                  <a:schemeClr val="bg1"/>
                </a:solidFill>
              </a:rPr>
              <a:t>computer</a:t>
            </a:r>
            <a:r>
              <a:rPr lang="en-GB" sz="2800" dirty="0">
                <a:solidFill>
                  <a:schemeClr val="bg1"/>
                </a:solidFill>
              </a:rPr>
              <a:t> or </a:t>
            </a:r>
            <a:r>
              <a:rPr lang="en-GB" sz="2800" b="1" dirty="0">
                <a:solidFill>
                  <a:schemeClr val="bg1"/>
                </a:solidFill>
              </a:rPr>
              <a:t>smart device</a:t>
            </a:r>
            <a:r>
              <a:rPr lang="en-GB" sz="2800" dirty="0">
                <a:solidFill>
                  <a:schemeClr val="bg1"/>
                </a:solidFill>
              </a:rPr>
              <a:t> with an internet </a:t>
            </a:r>
          </a:p>
          <a:p>
            <a:r>
              <a:rPr lang="en-GB" sz="2800" dirty="0">
                <a:solidFill>
                  <a:schemeClr val="bg1"/>
                </a:solidFill>
              </a:rPr>
              <a:t>browser, at any point during the voting period.</a:t>
            </a:r>
          </a:p>
          <a:p>
            <a:endParaRPr lang="en-GB" b="1" dirty="0">
              <a:solidFill>
                <a:schemeClr val="bg1"/>
              </a:solidFill>
            </a:endParaRPr>
          </a:p>
          <a:p>
            <a:r>
              <a:rPr lang="en-GB" sz="2800" dirty="0">
                <a:solidFill>
                  <a:schemeClr val="bg1"/>
                </a:solidFill>
              </a:rPr>
              <a:t>Students can vote @ </a:t>
            </a:r>
            <a:r>
              <a:rPr lang="en-GB" sz="2800" b="1" dirty="0">
                <a:solidFill>
                  <a:schemeClr val="bg1"/>
                </a:solidFill>
              </a:rPr>
              <a:t>https://hisa.uhi.ac.uk/vote </a:t>
            </a:r>
          </a:p>
          <a:p>
            <a:r>
              <a:rPr lang="en-GB" sz="2800" dirty="0">
                <a:solidFill>
                  <a:schemeClr val="bg1"/>
                </a:solidFill>
              </a:rPr>
              <a:t>by signing in with their </a:t>
            </a:r>
            <a:r>
              <a:rPr lang="en-GB" sz="2800" b="1" dirty="0">
                <a:solidFill>
                  <a:schemeClr val="bg1"/>
                </a:solidFill>
              </a:rPr>
              <a:t>UHI log on details</a:t>
            </a:r>
            <a:r>
              <a:rPr lang="en-GB" sz="2800" dirty="0">
                <a:solidFill>
                  <a:schemeClr val="bg1"/>
                </a:solidFill>
              </a:rPr>
              <a:t>. </a:t>
            </a: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EA98BE1E-2224-210E-D86A-F617002FEEA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Process</a:t>
            </a:r>
            <a:endParaRPr lang="en-GB" b="1" dirty="0">
              <a:solidFill>
                <a:schemeClr val="bg1"/>
              </a:solidFill>
            </a:endParaRPr>
          </a:p>
        </p:txBody>
      </p:sp>
      <p:pic>
        <p:nvPicPr>
          <p:cNvPr id="2" name="Picture 2">
            <a:extLst>
              <a:ext uri="{FF2B5EF4-FFF2-40B4-BE49-F238E27FC236}">
                <a16:creationId xmlns:a16="http://schemas.microsoft.com/office/drawing/2014/main" id="{E215782D-BED3-C1A9-653F-FCCC9DCFB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EB46-E264-38DB-5B17-71C8557C2D31}"/>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A05160D-77A8-AFFD-AEFE-80C9AA53F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8C1C5ECE-C48F-4917-D32E-D4E9D751E6B5}"/>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Welcome!</a:t>
            </a:r>
            <a:endParaRPr lang="en-GB" b="1" dirty="0">
              <a:solidFill>
                <a:schemeClr val="bg1"/>
              </a:solidFill>
            </a:endParaRPr>
          </a:p>
        </p:txBody>
      </p:sp>
      <p:sp>
        <p:nvSpPr>
          <p:cNvPr id="4" name="TextBox 3">
            <a:extLst>
              <a:ext uri="{FF2B5EF4-FFF2-40B4-BE49-F238E27FC236}">
                <a16:creationId xmlns:a16="http://schemas.microsoft.com/office/drawing/2014/main" id="{51A7EFB0-4B3A-0AB0-39F1-1943D721F917}"/>
              </a:ext>
            </a:extLst>
          </p:cNvPr>
          <p:cNvSpPr txBox="1"/>
          <p:nvPr/>
        </p:nvSpPr>
        <p:spPr>
          <a:xfrm>
            <a:off x="854569" y="1985845"/>
            <a:ext cx="9604884" cy="3724096"/>
          </a:xfrm>
          <a:prstGeom prst="rect">
            <a:avLst/>
          </a:prstGeom>
          <a:noFill/>
        </p:spPr>
        <p:txBody>
          <a:bodyPr wrap="square" rtlCol="0">
            <a:spAutoFit/>
          </a:bodyPr>
          <a:lstStyle/>
          <a:p>
            <a:endParaRPr lang="en-GB" sz="3600" b="1" dirty="0">
              <a:solidFill>
                <a:schemeClr val="bg1"/>
              </a:solidFill>
            </a:endParaRPr>
          </a:p>
          <a:p>
            <a:r>
              <a:rPr lang="en-GB" sz="3200" b="1" dirty="0">
                <a:solidFill>
                  <a:schemeClr val="bg1"/>
                </a:solidFill>
              </a:rPr>
              <a:t>We will be covering…</a:t>
            </a:r>
          </a:p>
          <a:p>
            <a:endParaRPr lang="en-GB" sz="3600" b="1" dirty="0">
              <a:solidFill>
                <a:schemeClr val="bg1"/>
              </a:solidFill>
            </a:endParaRPr>
          </a:p>
          <a:p>
            <a:pPr marL="571500" indent="-571500">
              <a:buFontTx/>
              <a:buChar char="-"/>
            </a:pPr>
            <a:r>
              <a:rPr lang="en-GB" sz="3200" dirty="0">
                <a:solidFill>
                  <a:schemeClr val="bg1"/>
                </a:solidFill>
              </a:rPr>
              <a:t>The Election Rules</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The Voting Process &amp; The Voting System</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Dates &amp; Deadlines</a:t>
            </a:r>
          </a:p>
        </p:txBody>
      </p:sp>
      <p:pic>
        <p:nvPicPr>
          <p:cNvPr id="2" name="Picture 2">
            <a:extLst>
              <a:ext uri="{FF2B5EF4-FFF2-40B4-BE49-F238E27FC236}">
                <a16:creationId xmlns:a16="http://schemas.microsoft.com/office/drawing/2014/main" id="{DEB60D6F-3999-30D8-4E2C-19987BB06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92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02A2-AA5F-CB89-EBD4-067F7EFF9B3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471523D4-A64C-713D-C20A-EC7E1B2D1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0B8BC1B-1B2D-99B9-9F7B-FA833782C494}"/>
              </a:ext>
            </a:extLst>
          </p:cNvPr>
          <p:cNvSpPr txBox="1"/>
          <p:nvPr/>
        </p:nvSpPr>
        <p:spPr>
          <a:xfrm>
            <a:off x="854568" y="2009941"/>
            <a:ext cx="10194432" cy="4708981"/>
          </a:xfrm>
          <a:prstGeom prst="rect">
            <a:avLst/>
          </a:prstGeom>
          <a:noFill/>
        </p:spPr>
        <p:txBody>
          <a:bodyPr wrap="square" rtlCol="0">
            <a:spAutoFit/>
          </a:bodyPr>
          <a:lstStyle/>
          <a:p>
            <a:r>
              <a:rPr lang="en-GB" sz="3200" dirty="0">
                <a:solidFill>
                  <a:schemeClr val="bg1"/>
                </a:solidFill>
              </a:rPr>
              <a:t>HISA uses the </a:t>
            </a:r>
            <a:r>
              <a:rPr lang="en-GB" sz="3200" b="1" dirty="0">
                <a:solidFill>
                  <a:schemeClr val="bg1"/>
                </a:solidFill>
              </a:rPr>
              <a:t>Single Transferable Vote (STV) </a:t>
            </a:r>
            <a:r>
              <a:rPr lang="en-GB" sz="3200" dirty="0">
                <a:solidFill>
                  <a:schemeClr val="bg1"/>
                </a:solidFill>
              </a:rPr>
              <a:t>proportional</a:t>
            </a:r>
            <a:r>
              <a:rPr lang="en-GB" sz="3200" b="1" dirty="0">
                <a:solidFill>
                  <a:schemeClr val="bg1"/>
                </a:solidFill>
              </a:rPr>
              <a:t> </a:t>
            </a:r>
            <a:r>
              <a:rPr lang="en-GB" sz="3200" dirty="0">
                <a:solidFill>
                  <a:schemeClr val="bg1"/>
                </a:solidFill>
              </a:rPr>
              <a:t>voting system for its elections. </a:t>
            </a:r>
          </a:p>
          <a:p>
            <a:endParaRPr lang="en-GB" dirty="0">
              <a:solidFill>
                <a:schemeClr val="bg1"/>
              </a:solidFill>
            </a:endParaRPr>
          </a:p>
          <a:p>
            <a:r>
              <a:rPr lang="en-GB" sz="2800" dirty="0">
                <a:solidFill>
                  <a:schemeClr val="bg1"/>
                </a:solidFill>
              </a:rPr>
              <a:t>The Single Transferable Vote (STV) voting system allows </a:t>
            </a:r>
          </a:p>
          <a:p>
            <a:r>
              <a:rPr lang="en-GB" sz="2800" dirty="0">
                <a:solidFill>
                  <a:schemeClr val="bg1"/>
                </a:solidFill>
              </a:rPr>
              <a:t>voters to </a:t>
            </a:r>
            <a:r>
              <a:rPr lang="en-GB" sz="2800" b="1" dirty="0">
                <a:solidFill>
                  <a:schemeClr val="bg1"/>
                </a:solidFill>
              </a:rPr>
              <a:t>rank candidates in order of preference </a:t>
            </a:r>
            <a:r>
              <a:rPr lang="en-GB" sz="2800" dirty="0">
                <a:solidFill>
                  <a:schemeClr val="bg1"/>
                </a:solidFill>
              </a:rPr>
              <a:t>instead </a:t>
            </a:r>
          </a:p>
          <a:p>
            <a:r>
              <a:rPr lang="en-GB" sz="2800" dirty="0">
                <a:solidFill>
                  <a:schemeClr val="bg1"/>
                </a:solidFill>
              </a:rPr>
              <a:t>of limiting voters to selecting  a single candidate. </a:t>
            </a:r>
          </a:p>
          <a:p>
            <a:endParaRPr lang="en-GB" dirty="0">
              <a:solidFill>
                <a:schemeClr val="bg1"/>
              </a:solidFill>
            </a:endParaRPr>
          </a:p>
          <a:p>
            <a:r>
              <a:rPr lang="en-GB" sz="2800" dirty="0">
                <a:solidFill>
                  <a:schemeClr val="bg1"/>
                </a:solidFill>
              </a:rPr>
              <a:t>Voters can select </a:t>
            </a:r>
            <a:r>
              <a:rPr lang="en-GB" sz="2800" b="1" dirty="0">
                <a:solidFill>
                  <a:schemeClr val="bg1"/>
                </a:solidFill>
              </a:rPr>
              <a:t>No Further Preferences (NFP) </a:t>
            </a:r>
            <a:r>
              <a:rPr lang="en-GB" sz="2800" dirty="0">
                <a:solidFill>
                  <a:schemeClr val="bg1"/>
                </a:solidFill>
              </a:rPr>
              <a:t>or</a:t>
            </a:r>
            <a:r>
              <a:rPr lang="en-GB" sz="2800" b="1" dirty="0">
                <a:solidFill>
                  <a:schemeClr val="bg1"/>
                </a:solidFill>
              </a:rPr>
              <a:t> </a:t>
            </a:r>
          </a:p>
          <a:p>
            <a:r>
              <a:rPr lang="en-GB" sz="2800" b="1" dirty="0">
                <a:solidFill>
                  <a:schemeClr val="bg1"/>
                </a:solidFill>
              </a:rPr>
              <a:t>Re-Open Nominations (RON) </a:t>
            </a:r>
            <a:r>
              <a:rPr lang="en-GB" sz="2800" dirty="0">
                <a:solidFill>
                  <a:schemeClr val="bg1"/>
                </a:solidFill>
              </a:rPr>
              <a:t>once they have ranked </a:t>
            </a:r>
          </a:p>
          <a:p>
            <a:r>
              <a:rPr lang="en-GB" sz="2800" dirty="0">
                <a:solidFill>
                  <a:schemeClr val="bg1"/>
                </a:solidFill>
              </a:rPr>
              <a:t>as many or as few candidates as they want.</a:t>
            </a:r>
          </a:p>
          <a:p>
            <a:endParaRPr lang="en-GB" sz="3200" dirty="0">
              <a:solidFill>
                <a:schemeClr val="bg1"/>
              </a:solidFill>
            </a:endParaRPr>
          </a:p>
        </p:txBody>
      </p:sp>
      <p:sp>
        <p:nvSpPr>
          <p:cNvPr id="23" name="TextBox 22">
            <a:extLst>
              <a:ext uri="{FF2B5EF4-FFF2-40B4-BE49-F238E27FC236}">
                <a16:creationId xmlns:a16="http://schemas.microsoft.com/office/drawing/2014/main" id="{CC960A79-47D1-C164-9AEC-1D79E800FC6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Picture 2">
            <a:extLst>
              <a:ext uri="{FF2B5EF4-FFF2-40B4-BE49-F238E27FC236}">
                <a16:creationId xmlns:a16="http://schemas.microsoft.com/office/drawing/2014/main" id="{5BB0702F-621D-79F2-B24F-FEDB1B8CA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79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FEB2-BAFA-B379-8B7B-905FC7398BF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DA697A5-83B6-4420-146D-D0D4054EA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30770224-A8D8-14F1-FAD2-031002CC31F4}"/>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sp>
        <p:nvSpPr>
          <p:cNvPr id="2" name="TextBox 1">
            <a:extLst>
              <a:ext uri="{FF2B5EF4-FFF2-40B4-BE49-F238E27FC236}">
                <a16:creationId xmlns:a16="http://schemas.microsoft.com/office/drawing/2014/main" id="{AA37BEAA-3297-D869-1B7E-9A2D86927BA8}"/>
              </a:ext>
            </a:extLst>
          </p:cNvPr>
          <p:cNvSpPr txBox="1"/>
          <p:nvPr/>
        </p:nvSpPr>
        <p:spPr>
          <a:xfrm>
            <a:off x="854567" y="2009941"/>
            <a:ext cx="8738611" cy="3139321"/>
          </a:xfrm>
          <a:prstGeom prst="rect">
            <a:avLst/>
          </a:prstGeom>
          <a:noFill/>
        </p:spPr>
        <p:txBody>
          <a:bodyPr wrap="square" rtlCol="0">
            <a:spAutoFit/>
          </a:bodyPr>
          <a:lstStyle/>
          <a:p>
            <a:r>
              <a:rPr lang="en-GB" sz="3200" dirty="0">
                <a:solidFill>
                  <a:schemeClr val="bg1"/>
                </a:solidFill>
              </a:rPr>
              <a:t>Under the Single Transferable Vote (STV) system a candidate needs to reach a set amount of votes, known as </a:t>
            </a:r>
            <a:r>
              <a:rPr lang="en-GB" sz="3200" b="1" dirty="0">
                <a:solidFill>
                  <a:schemeClr val="bg1"/>
                </a:solidFill>
              </a:rPr>
              <a:t>the quota</a:t>
            </a:r>
            <a:r>
              <a:rPr lang="en-GB" sz="3200" dirty="0">
                <a:solidFill>
                  <a:schemeClr val="bg1"/>
                </a:solidFill>
              </a:rPr>
              <a:t>, to get elected.</a:t>
            </a:r>
          </a:p>
          <a:p>
            <a:endParaRPr lang="en-GB" dirty="0">
              <a:solidFill>
                <a:schemeClr val="bg1"/>
              </a:solidFill>
            </a:endParaRPr>
          </a:p>
          <a:p>
            <a:r>
              <a:rPr lang="en-GB" sz="3200" dirty="0">
                <a:solidFill>
                  <a:schemeClr val="bg1"/>
                </a:solidFill>
              </a:rPr>
              <a:t>The quota formular is…</a:t>
            </a:r>
          </a:p>
          <a:p>
            <a:endParaRPr lang="en-GB" dirty="0">
              <a:solidFill>
                <a:schemeClr val="bg1"/>
              </a:solidFill>
            </a:endParaRPr>
          </a:p>
          <a:p>
            <a:endParaRPr lang="en-GB" sz="3200" dirty="0">
              <a:solidFill>
                <a:schemeClr val="bg1"/>
              </a:solidFill>
            </a:endParaRPr>
          </a:p>
        </p:txBody>
      </p:sp>
      <p:sp>
        <p:nvSpPr>
          <p:cNvPr id="3" name="TextBox 2">
            <a:extLst>
              <a:ext uri="{FF2B5EF4-FFF2-40B4-BE49-F238E27FC236}">
                <a16:creationId xmlns:a16="http://schemas.microsoft.com/office/drawing/2014/main" id="{DB141A7F-CBA0-3FDB-37A5-732DA3382128}"/>
              </a:ext>
            </a:extLst>
          </p:cNvPr>
          <p:cNvSpPr txBox="1"/>
          <p:nvPr/>
        </p:nvSpPr>
        <p:spPr>
          <a:xfrm>
            <a:off x="872559" y="5208580"/>
            <a:ext cx="2607817" cy="1261884"/>
          </a:xfrm>
          <a:prstGeom prst="rect">
            <a:avLst/>
          </a:prstGeom>
          <a:noFill/>
        </p:spPr>
        <p:txBody>
          <a:bodyPr wrap="square" rtlCol="0">
            <a:spAutoFit/>
          </a:bodyPr>
          <a:lstStyle/>
          <a:p>
            <a:pPr algn="ctr"/>
            <a:endParaRPr lang="en-GB" sz="1600" dirty="0">
              <a:highlight>
                <a:srgbClr val="000000"/>
              </a:highlight>
            </a:endParaRPr>
          </a:p>
          <a:p>
            <a:pPr algn="ctr"/>
            <a:r>
              <a:rPr lang="en-GB" sz="3000" dirty="0">
                <a:solidFill>
                  <a:schemeClr val="bg1"/>
                </a:solidFill>
              </a:rPr>
              <a:t>Number </a:t>
            </a:r>
          </a:p>
          <a:p>
            <a:pPr algn="ctr"/>
            <a:r>
              <a:rPr lang="en-GB" sz="3000" dirty="0">
                <a:solidFill>
                  <a:schemeClr val="bg1"/>
                </a:solidFill>
              </a:rPr>
              <a:t>Places</a:t>
            </a:r>
          </a:p>
        </p:txBody>
      </p:sp>
      <p:cxnSp>
        <p:nvCxnSpPr>
          <p:cNvPr id="6" name="Straight Connector 5">
            <a:extLst>
              <a:ext uri="{FF2B5EF4-FFF2-40B4-BE49-F238E27FC236}">
                <a16:creationId xmlns:a16="http://schemas.microsoft.com/office/drawing/2014/main" id="{93668FCC-6C33-2FC7-893D-3D74F0864A6E}"/>
              </a:ext>
            </a:extLst>
          </p:cNvPr>
          <p:cNvCxnSpPr>
            <a:cxnSpLocks/>
          </p:cNvCxnSpPr>
          <p:nvPr/>
        </p:nvCxnSpPr>
        <p:spPr>
          <a:xfrm>
            <a:off x="1195460" y="5318669"/>
            <a:ext cx="3288631"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F682CD52-0CE2-3087-6C34-54FAA446BC82}"/>
              </a:ext>
            </a:extLst>
          </p:cNvPr>
          <p:cNvSpPr txBox="1"/>
          <p:nvPr/>
        </p:nvSpPr>
        <p:spPr>
          <a:xfrm>
            <a:off x="815493" y="4533838"/>
            <a:ext cx="5422232" cy="1569660"/>
          </a:xfrm>
          <a:prstGeom prst="rect">
            <a:avLst/>
          </a:prstGeom>
          <a:noFill/>
        </p:spPr>
        <p:txBody>
          <a:bodyPr wrap="square" rtlCol="0">
            <a:spAutoFit/>
          </a:bodyPr>
          <a:lstStyle/>
          <a:p>
            <a:r>
              <a:rPr lang="en-GB" sz="9600" dirty="0">
                <a:solidFill>
                  <a:schemeClr val="bg1"/>
                </a:solidFill>
              </a:rPr>
              <a:t>(             )</a:t>
            </a:r>
          </a:p>
        </p:txBody>
      </p:sp>
      <p:sp>
        <p:nvSpPr>
          <p:cNvPr id="9" name="TextBox 8">
            <a:extLst>
              <a:ext uri="{FF2B5EF4-FFF2-40B4-BE49-F238E27FC236}">
                <a16:creationId xmlns:a16="http://schemas.microsoft.com/office/drawing/2014/main" id="{8FD2BC83-A67D-F0A3-66B9-BEC5931130F9}"/>
              </a:ext>
            </a:extLst>
          </p:cNvPr>
          <p:cNvSpPr txBox="1"/>
          <p:nvPr/>
        </p:nvSpPr>
        <p:spPr>
          <a:xfrm>
            <a:off x="4865094" y="4979985"/>
            <a:ext cx="3096126" cy="707886"/>
          </a:xfrm>
          <a:prstGeom prst="rect">
            <a:avLst/>
          </a:prstGeom>
          <a:noFill/>
        </p:spPr>
        <p:txBody>
          <a:bodyPr wrap="square" rtlCol="0">
            <a:spAutoFit/>
          </a:bodyPr>
          <a:lstStyle/>
          <a:p>
            <a:r>
              <a:rPr lang="en-GB" sz="4000" dirty="0">
                <a:solidFill>
                  <a:schemeClr val="bg1"/>
                </a:solidFill>
              </a:rPr>
              <a:t>+ 1 =</a:t>
            </a:r>
            <a:endParaRPr lang="en-GB" sz="4000" b="1" dirty="0">
              <a:solidFill>
                <a:schemeClr val="bg1"/>
              </a:solidFill>
            </a:endParaRPr>
          </a:p>
        </p:txBody>
      </p:sp>
      <p:sp>
        <p:nvSpPr>
          <p:cNvPr id="10" name="TextBox 9">
            <a:extLst>
              <a:ext uri="{FF2B5EF4-FFF2-40B4-BE49-F238E27FC236}">
                <a16:creationId xmlns:a16="http://schemas.microsoft.com/office/drawing/2014/main" id="{B6660509-465F-F6EB-219F-C18E34B2D5F5}"/>
              </a:ext>
            </a:extLst>
          </p:cNvPr>
          <p:cNvSpPr txBox="1"/>
          <p:nvPr/>
        </p:nvSpPr>
        <p:spPr>
          <a:xfrm>
            <a:off x="6012754" y="4903170"/>
            <a:ext cx="3247877" cy="830997"/>
          </a:xfrm>
          <a:prstGeom prst="rect">
            <a:avLst/>
          </a:prstGeom>
          <a:noFill/>
        </p:spPr>
        <p:txBody>
          <a:bodyPr wrap="square" rtlCol="0">
            <a:spAutoFit/>
          </a:bodyPr>
          <a:lstStyle/>
          <a:p>
            <a:pPr algn="ctr"/>
            <a:r>
              <a:rPr lang="en-GB" sz="2400" b="1" dirty="0">
                <a:solidFill>
                  <a:schemeClr val="bg1"/>
                </a:solidFill>
              </a:rPr>
              <a:t>Number of vote needed to be elected</a:t>
            </a:r>
          </a:p>
        </p:txBody>
      </p:sp>
      <p:sp>
        <p:nvSpPr>
          <p:cNvPr id="11" name="TextBox 10">
            <a:extLst>
              <a:ext uri="{FF2B5EF4-FFF2-40B4-BE49-F238E27FC236}">
                <a16:creationId xmlns:a16="http://schemas.microsoft.com/office/drawing/2014/main" id="{E3241731-9215-F9D2-0FEB-4AD6845EA9A5}"/>
              </a:ext>
            </a:extLst>
          </p:cNvPr>
          <p:cNvSpPr txBox="1"/>
          <p:nvPr/>
        </p:nvSpPr>
        <p:spPr>
          <a:xfrm>
            <a:off x="1001114" y="4703050"/>
            <a:ext cx="3717433" cy="830997"/>
          </a:xfrm>
          <a:prstGeom prst="rect">
            <a:avLst/>
          </a:prstGeom>
          <a:noFill/>
        </p:spPr>
        <p:txBody>
          <a:bodyPr wrap="square" rtlCol="0">
            <a:spAutoFit/>
          </a:bodyPr>
          <a:lstStyle/>
          <a:p>
            <a:pPr algn="ctr"/>
            <a:r>
              <a:rPr lang="en-GB" sz="3200" dirty="0">
                <a:solidFill>
                  <a:schemeClr val="bg1"/>
                </a:solidFill>
              </a:rPr>
              <a:t>Number of Votes</a:t>
            </a:r>
          </a:p>
          <a:p>
            <a:pPr algn="ctr"/>
            <a:endParaRPr lang="en-GB" sz="1600" dirty="0">
              <a:highlight>
                <a:srgbClr val="000000"/>
              </a:highlight>
            </a:endParaRPr>
          </a:p>
        </p:txBody>
      </p:sp>
      <p:sp>
        <p:nvSpPr>
          <p:cNvPr id="12" name="TextBox 11">
            <a:extLst>
              <a:ext uri="{FF2B5EF4-FFF2-40B4-BE49-F238E27FC236}">
                <a16:creationId xmlns:a16="http://schemas.microsoft.com/office/drawing/2014/main" id="{56597285-C05D-8332-69F0-E796BF2B104E}"/>
              </a:ext>
            </a:extLst>
          </p:cNvPr>
          <p:cNvSpPr txBox="1"/>
          <p:nvPr/>
        </p:nvSpPr>
        <p:spPr>
          <a:xfrm>
            <a:off x="3124675" y="5474046"/>
            <a:ext cx="1155546" cy="707886"/>
          </a:xfrm>
          <a:prstGeom prst="rect">
            <a:avLst/>
          </a:prstGeom>
          <a:noFill/>
        </p:spPr>
        <p:txBody>
          <a:bodyPr wrap="square" rtlCol="0">
            <a:spAutoFit/>
          </a:bodyPr>
          <a:lstStyle/>
          <a:p>
            <a:r>
              <a:rPr lang="en-GB" sz="4000" dirty="0">
                <a:solidFill>
                  <a:schemeClr val="bg1"/>
                </a:solidFill>
              </a:rPr>
              <a:t>+  1</a:t>
            </a:r>
            <a:endParaRPr lang="en-GB" sz="4000" b="1" dirty="0">
              <a:solidFill>
                <a:schemeClr val="bg1"/>
              </a:solidFill>
            </a:endParaRPr>
          </a:p>
        </p:txBody>
      </p:sp>
      <p:pic>
        <p:nvPicPr>
          <p:cNvPr id="4" name="Picture 2">
            <a:extLst>
              <a:ext uri="{FF2B5EF4-FFF2-40B4-BE49-F238E27FC236}">
                <a16:creationId xmlns:a16="http://schemas.microsoft.com/office/drawing/2014/main" id="{2239CFB5-92FA-9C33-597F-E868AF6B8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74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1258-6183-39EA-31F5-243B2E6000C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6244408-FB94-B42F-6055-83F528B79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CACACABE-1271-B7C6-21A9-550D22AD1216}"/>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Single Transferable Voting Video">
            <a:hlinkClick r:id="" action="ppaction://media"/>
            <a:extLst>
              <a:ext uri="{FF2B5EF4-FFF2-40B4-BE49-F238E27FC236}">
                <a16:creationId xmlns:a16="http://schemas.microsoft.com/office/drawing/2014/main" id="{62AB15D9-2842-D930-DE58-DB54843788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7671" y="1956447"/>
            <a:ext cx="7072786" cy="3978442"/>
          </a:xfrm>
          <a:prstGeom prst="rect">
            <a:avLst/>
          </a:prstGeom>
        </p:spPr>
      </p:pic>
      <p:pic>
        <p:nvPicPr>
          <p:cNvPr id="3" name="Picture 2">
            <a:extLst>
              <a:ext uri="{FF2B5EF4-FFF2-40B4-BE49-F238E27FC236}">
                <a16:creationId xmlns:a16="http://schemas.microsoft.com/office/drawing/2014/main" id="{986C2259-AE00-A7D3-5ACC-4F4720DCF9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9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A642-E2BE-812A-E5CD-869AAAB81EE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B51A2BE-5441-11CF-30DD-58252BEC9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46D88CCA-6062-096A-5DB9-480415D7ECFB}"/>
              </a:ext>
            </a:extLst>
          </p:cNvPr>
          <p:cNvSpPr txBox="1"/>
          <p:nvPr/>
        </p:nvSpPr>
        <p:spPr>
          <a:xfrm>
            <a:off x="854568" y="1993899"/>
            <a:ext cx="10194432" cy="5878532"/>
          </a:xfrm>
          <a:prstGeom prst="rect">
            <a:avLst/>
          </a:prstGeom>
          <a:noFill/>
        </p:spPr>
        <p:txBody>
          <a:bodyPr wrap="square" rtlCol="0">
            <a:spAutoFit/>
          </a:bodyPr>
          <a:lstStyle/>
          <a:p>
            <a:r>
              <a:rPr lang="en-GB" sz="3200" dirty="0">
                <a:solidFill>
                  <a:schemeClr val="bg1"/>
                </a:solidFill>
              </a:rPr>
              <a:t>Student(s) encountering issues or problems </a:t>
            </a:r>
          </a:p>
          <a:p>
            <a:r>
              <a:rPr lang="en-GB" sz="3200" dirty="0">
                <a:solidFill>
                  <a:schemeClr val="bg1"/>
                </a:solidFill>
              </a:rPr>
              <a:t>voting online need to email </a:t>
            </a:r>
            <a:r>
              <a:rPr lang="en-GB" sz="3200" b="1" dirty="0">
                <a:solidFill>
                  <a:schemeClr val="bg1"/>
                </a:solidFill>
              </a:rPr>
              <a:t>elections.hisa@uhi.ac.uk </a:t>
            </a:r>
          </a:p>
          <a:p>
            <a:r>
              <a:rPr lang="en-GB" sz="3200" dirty="0">
                <a:solidFill>
                  <a:schemeClr val="bg1"/>
                </a:solidFill>
              </a:rPr>
              <a:t>as soon as possible (ASAP) with the following details so the HISA Elections Team can investigate:</a:t>
            </a:r>
          </a:p>
          <a:p>
            <a:endParaRPr lang="en-GB" dirty="0">
              <a:solidFill>
                <a:schemeClr val="bg1"/>
              </a:solidFill>
            </a:endParaRPr>
          </a:p>
          <a:p>
            <a:pPr marL="457200" indent="-457200">
              <a:buFont typeface="Wingdings" panose="05000000000000000000" pitchFamily="2" charset="2"/>
              <a:buChar char="§"/>
            </a:pPr>
            <a:r>
              <a:rPr lang="en-GB" sz="2800" dirty="0">
                <a:solidFill>
                  <a:schemeClr val="bg1"/>
                </a:solidFill>
              </a:rPr>
              <a:t>Full Name</a:t>
            </a:r>
          </a:p>
          <a:p>
            <a:pPr marL="457200" indent="-457200">
              <a:buFont typeface="Wingdings" panose="05000000000000000000" pitchFamily="2" charset="2"/>
              <a:buChar char="§"/>
            </a:pPr>
            <a:endParaRPr lang="en-GB" sz="1200" dirty="0"/>
          </a:p>
          <a:p>
            <a:pPr marL="457200" indent="-457200">
              <a:buFont typeface="Wingdings" panose="05000000000000000000" pitchFamily="2" charset="2"/>
              <a:buChar char="§"/>
            </a:pPr>
            <a:r>
              <a:rPr lang="en-GB" sz="2800" dirty="0">
                <a:solidFill>
                  <a:schemeClr val="bg1"/>
                </a:solidFill>
              </a:rPr>
              <a:t>UHI email address</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Student Number</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Details of the issue(s) that they are encountering.</a:t>
            </a:r>
          </a:p>
          <a:p>
            <a:endParaRPr lang="en-GB" sz="3200" b="1" dirty="0">
              <a:solidFill>
                <a:schemeClr val="bg1"/>
              </a:solidFill>
            </a:endParaRP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B3A2CC51-6773-557B-52F8-00F39CA7E13A}"/>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Problems</a:t>
            </a:r>
            <a:endParaRPr lang="en-GB" b="1" dirty="0">
              <a:solidFill>
                <a:schemeClr val="bg1"/>
              </a:solidFill>
            </a:endParaRPr>
          </a:p>
        </p:txBody>
      </p:sp>
      <p:pic>
        <p:nvPicPr>
          <p:cNvPr id="2" name="Picture 2">
            <a:extLst>
              <a:ext uri="{FF2B5EF4-FFF2-40B4-BE49-F238E27FC236}">
                <a16:creationId xmlns:a16="http://schemas.microsoft.com/office/drawing/2014/main" id="{B7C97F03-C2BF-B9B4-351F-00BCD5BF1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74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8C8D-933B-322C-5422-CCB86C75D485}"/>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86B9A3A1-A97F-1BE2-2C87-3D159E80E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71092635-32B5-5CFA-1818-611322F8BA0D}"/>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Dates &amp; Deadlines</a:t>
            </a:r>
          </a:p>
        </p:txBody>
      </p:sp>
      <p:pic>
        <p:nvPicPr>
          <p:cNvPr id="3" name="Picture 2">
            <a:extLst>
              <a:ext uri="{FF2B5EF4-FFF2-40B4-BE49-F238E27FC236}">
                <a16:creationId xmlns:a16="http://schemas.microsoft.com/office/drawing/2014/main" id="{6359F255-D8B4-8E91-2D2C-38B8672EE7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3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7AB3-9BFA-254F-874D-1F74D8B7724C}"/>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7D8A36D-D072-CDD1-4FAB-0FE67A233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B35C76B0-9B2E-1EBC-0F13-45315F16310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8B57842C-D605-3AB5-E5BB-24F453ED53B6}"/>
              </a:ext>
            </a:extLst>
          </p:cNvPr>
          <p:cNvSpPr txBox="1"/>
          <p:nvPr/>
        </p:nvSpPr>
        <p:spPr>
          <a:xfrm>
            <a:off x="854568" y="1993899"/>
            <a:ext cx="9845516" cy="2800767"/>
          </a:xfrm>
          <a:prstGeom prst="rect">
            <a:avLst/>
          </a:prstGeom>
          <a:noFill/>
        </p:spPr>
        <p:txBody>
          <a:bodyPr wrap="square" rtlCol="0">
            <a:spAutoFit/>
          </a:bodyPr>
          <a:lstStyle/>
          <a:p>
            <a:pPr algn="l"/>
            <a:r>
              <a:rPr lang="en-GB" sz="3200" b="1" i="0" dirty="0">
                <a:solidFill>
                  <a:schemeClr val="bg1"/>
                </a:solidFill>
                <a:effectLst/>
                <a:latin typeface="Inter"/>
              </a:rPr>
              <a:t>All candidates </a:t>
            </a:r>
            <a:r>
              <a:rPr lang="en-GB" sz="3200" i="0" dirty="0">
                <a:solidFill>
                  <a:schemeClr val="bg1"/>
                </a:solidFill>
                <a:effectLst/>
                <a:latin typeface="Inter"/>
              </a:rPr>
              <a:t>are</a:t>
            </a:r>
            <a:r>
              <a:rPr lang="en-GB" sz="3200" b="1" i="0" dirty="0">
                <a:solidFill>
                  <a:schemeClr val="bg1"/>
                </a:solidFill>
                <a:effectLst/>
                <a:latin typeface="Inter"/>
              </a:rPr>
              <a:t> required </a:t>
            </a:r>
            <a:r>
              <a:rPr lang="en-GB" sz="3200" i="0" dirty="0">
                <a:solidFill>
                  <a:schemeClr val="bg1"/>
                </a:solidFill>
                <a:effectLst/>
                <a:latin typeface="Inter"/>
              </a:rPr>
              <a:t>to</a:t>
            </a:r>
            <a:r>
              <a:rPr lang="en-GB" sz="3200" b="1" i="0" dirty="0">
                <a:solidFill>
                  <a:schemeClr val="bg1"/>
                </a:solidFill>
                <a:effectLst/>
                <a:latin typeface="Inter"/>
              </a:rPr>
              <a:t> upload a </a:t>
            </a:r>
            <a:r>
              <a:rPr lang="en-GB" sz="3200" b="1" dirty="0">
                <a:solidFill>
                  <a:schemeClr val="bg1"/>
                </a:solidFill>
                <a:latin typeface="Inter"/>
              </a:rPr>
              <a:t>photo </a:t>
            </a:r>
          </a:p>
          <a:p>
            <a:pPr algn="l"/>
            <a:r>
              <a:rPr lang="en-GB" sz="3200" dirty="0">
                <a:solidFill>
                  <a:schemeClr val="bg1"/>
                </a:solidFill>
                <a:latin typeface="Inter"/>
              </a:rPr>
              <a:t>to their nomination on the </a:t>
            </a:r>
            <a:r>
              <a:rPr lang="en-GB" sz="3200" b="1" dirty="0">
                <a:solidFill>
                  <a:schemeClr val="bg1"/>
                </a:solidFill>
                <a:latin typeface="Inter"/>
              </a:rPr>
              <a:t>HISA website </a:t>
            </a:r>
            <a:r>
              <a:rPr lang="en-GB" sz="3200" dirty="0">
                <a:solidFill>
                  <a:schemeClr val="bg1"/>
                </a:solidFill>
                <a:latin typeface="Inter"/>
              </a:rPr>
              <a:t>by </a:t>
            </a:r>
          </a:p>
          <a:p>
            <a:pPr algn="l"/>
            <a:r>
              <a:rPr lang="en-GB" sz="3200" b="1" dirty="0">
                <a:solidFill>
                  <a:schemeClr val="bg1"/>
                </a:solidFill>
                <a:latin typeface="Inter"/>
              </a:rPr>
              <a:t>noon (12</a:t>
            </a:r>
            <a:r>
              <a:rPr lang="en-GB" sz="3200" b="1" dirty="0">
                <a:solidFill>
                  <a:schemeClr val="bg1"/>
                </a:solidFill>
                <a:latin typeface="Inter"/>
                <a:sym typeface="Wingdings" panose="05000000000000000000" pitchFamily="2" charset="2"/>
              </a:rPr>
              <a:t>:00)</a:t>
            </a:r>
            <a:r>
              <a:rPr lang="en-GB" sz="3200" dirty="0">
                <a:solidFill>
                  <a:schemeClr val="bg1"/>
                </a:solidFill>
                <a:latin typeface="Inter"/>
                <a:sym typeface="Wingdings" panose="05000000000000000000" pitchFamily="2" charset="2"/>
              </a:rPr>
              <a:t>, </a:t>
            </a:r>
            <a:r>
              <a:rPr lang="en-GB" sz="3200" b="1" dirty="0">
                <a:solidFill>
                  <a:schemeClr val="bg1"/>
                </a:solidFill>
                <a:latin typeface="Inter"/>
                <a:sym typeface="Wingdings" panose="05000000000000000000" pitchFamily="2" charset="2"/>
              </a:rPr>
              <a:t>Monday 4</a:t>
            </a:r>
            <a:r>
              <a:rPr lang="en-GB" sz="3200" b="1" baseline="30000" dirty="0">
                <a:solidFill>
                  <a:schemeClr val="bg1"/>
                </a:solidFill>
                <a:latin typeface="Inter"/>
                <a:sym typeface="Wingdings" panose="05000000000000000000" pitchFamily="2" charset="2"/>
              </a:rPr>
              <a:t>th </a:t>
            </a:r>
            <a:r>
              <a:rPr lang="en-GB" sz="3200" b="1" dirty="0">
                <a:solidFill>
                  <a:schemeClr val="bg1"/>
                </a:solidFill>
                <a:latin typeface="Inter"/>
                <a:sym typeface="Wingdings" panose="05000000000000000000" pitchFamily="2" charset="2"/>
              </a:rPr>
              <a:t>May 2026</a:t>
            </a:r>
            <a:r>
              <a:rPr lang="en-GB" sz="3200" dirty="0">
                <a:solidFill>
                  <a:schemeClr val="bg1"/>
                </a:solidFill>
                <a:latin typeface="Inter"/>
                <a:sym typeface="Wingdings" panose="05000000000000000000" pitchFamily="2" charset="2"/>
              </a:rPr>
              <a:t>.</a:t>
            </a:r>
            <a:endParaRPr lang="en-GB" sz="3200" i="0" dirty="0">
              <a:solidFill>
                <a:schemeClr val="bg1"/>
              </a:solidFill>
              <a:effectLst/>
              <a:latin typeface="Inter"/>
            </a:endParaRPr>
          </a:p>
          <a:p>
            <a:endParaRPr lang="en-GB" sz="1200" dirty="0">
              <a:solidFill>
                <a:schemeClr val="bg1"/>
              </a:solidFill>
              <a:latin typeface="Inter"/>
            </a:endParaRPr>
          </a:p>
          <a:p>
            <a:endParaRPr lang="en-GB" sz="1200" dirty="0">
              <a:solidFill>
                <a:schemeClr val="bg1"/>
              </a:solidFill>
            </a:endParaRPr>
          </a:p>
          <a:p>
            <a:r>
              <a:rPr lang="en-GB" sz="2800" dirty="0">
                <a:solidFill>
                  <a:schemeClr val="bg1"/>
                </a:solidFill>
              </a:rPr>
              <a:t>Candidates</a:t>
            </a:r>
            <a:r>
              <a:rPr lang="en-GB" sz="2800" b="1" dirty="0">
                <a:solidFill>
                  <a:schemeClr val="bg1"/>
                </a:solidFill>
              </a:rPr>
              <a:t> can add a manifesto </a:t>
            </a:r>
            <a:r>
              <a:rPr lang="en-GB" sz="2800" dirty="0">
                <a:solidFill>
                  <a:schemeClr val="bg1"/>
                </a:solidFill>
              </a:rPr>
              <a:t>to their nomination on the HISA website up until noon (12:00), Monday 4</a:t>
            </a:r>
            <a:r>
              <a:rPr lang="en-GB" sz="2800" baseline="30000" dirty="0">
                <a:solidFill>
                  <a:schemeClr val="bg1"/>
                </a:solidFill>
              </a:rPr>
              <a:t>th </a:t>
            </a:r>
            <a:r>
              <a:rPr lang="en-GB" sz="2800" dirty="0">
                <a:solidFill>
                  <a:schemeClr val="bg1"/>
                </a:solidFill>
              </a:rPr>
              <a:t>May.  </a:t>
            </a:r>
          </a:p>
        </p:txBody>
      </p:sp>
      <p:pic>
        <p:nvPicPr>
          <p:cNvPr id="2" name="Picture 2">
            <a:extLst>
              <a:ext uri="{FF2B5EF4-FFF2-40B4-BE49-F238E27FC236}">
                <a16:creationId xmlns:a16="http://schemas.microsoft.com/office/drawing/2014/main" id="{267B76FC-BDEC-04F3-2DD9-CCD0641C8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8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7A5C-D76A-A988-D491-A1421575188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CD5807F-34A5-D294-6CED-0379B3EEE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C92F30BC-4FC3-1CFE-5F8B-A6DA557869C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9EC14D34-8202-40A3-AAC8-E91D37382556}"/>
              </a:ext>
            </a:extLst>
          </p:cNvPr>
          <p:cNvSpPr txBox="1"/>
          <p:nvPr/>
        </p:nvSpPr>
        <p:spPr>
          <a:xfrm>
            <a:off x="854568" y="1993899"/>
            <a:ext cx="9845516" cy="4739759"/>
          </a:xfrm>
          <a:prstGeom prst="rect">
            <a:avLst/>
          </a:prstGeom>
          <a:noFill/>
        </p:spPr>
        <p:txBody>
          <a:bodyPr wrap="square" rtlCol="0">
            <a:spAutoFit/>
          </a:bodyPr>
          <a:lstStyle/>
          <a:p>
            <a:pPr algn="l"/>
            <a:r>
              <a:rPr lang="en-GB" sz="3200" i="0" dirty="0">
                <a:solidFill>
                  <a:schemeClr val="bg1"/>
                </a:solidFill>
                <a:effectLst/>
                <a:latin typeface="Inter"/>
              </a:rPr>
              <a:t>There are </a:t>
            </a:r>
            <a:r>
              <a:rPr lang="en-GB" sz="3200" b="1" i="0" dirty="0">
                <a:solidFill>
                  <a:schemeClr val="bg1"/>
                </a:solidFill>
                <a:effectLst/>
                <a:latin typeface="Inter"/>
              </a:rPr>
              <a:t>no minimum </a:t>
            </a:r>
            <a:r>
              <a:rPr lang="en-GB" sz="3200" i="0" dirty="0">
                <a:solidFill>
                  <a:schemeClr val="bg1"/>
                </a:solidFill>
                <a:effectLst/>
                <a:latin typeface="Inter"/>
              </a:rPr>
              <a:t>or </a:t>
            </a:r>
            <a:r>
              <a:rPr lang="en-GB" sz="3200" b="1" i="0" dirty="0">
                <a:solidFill>
                  <a:schemeClr val="bg1"/>
                </a:solidFill>
                <a:effectLst/>
                <a:latin typeface="Inter"/>
              </a:rPr>
              <a:t>maximum word </a:t>
            </a:r>
          </a:p>
          <a:p>
            <a:pPr algn="l"/>
            <a:r>
              <a:rPr lang="en-GB" sz="3200" b="1" i="0" dirty="0">
                <a:solidFill>
                  <a:schemeClr val="bg1"/>
                </a:solidFill>
                <a:effectLst/>
                <a:latin typeface="Inter"/>
              </a:rPr>
              <a:t>counts</a:t>
            </a:r>
            <a:r>
              <a:rPr lang="en-GB" sz="3200" i="0" dirty="0">
                <a:solidFill>
                  <a:schemeClr val="bg1"/>
                </a:solidFill>
                <a:effectLst/>
                <a:latin typeface="Inter"/>
              </a:rPr>
              <a:t> for manifestos on the HISA website.</a:t>
            </a:r>
          </a:p>
          <a:p>
            <a:pPr algn="l"/>
            <a:endParaRPr lang="en-GB" dirty="0">
              <a:solidFill>
                <a:schemeClr val="bg1"/>
              </a:solidFill>
              <a:latin typeface="Inter"/>
            </a:endParaRPr>
          </a:p>
          <a:p>
            <a:pPr algn="l"/>
            <a:r>
              <a:rPr lang="en-GB" sz="3200" dirty="0">
                <a:solidFill>
                  <a:schemeClr val="bg1"/>
                </a:solidFill>
                <a:latin typeface="Inter"/>
              </a:rPr>
              <a:t>Manifestos on the HISA website can include </a:t>
            </a:r>
            <a:endParaRPr lang="en-GB" sz="3200" b="1" dirty="0">
              <a:solidFill>
                <a:schemeClr val="bg1"/>
              </a:solidFill>
              <a:latin typeface="Inter"/>
            </a:endParaRPr>
          </a:p>
          <a:p>
            <a:pPr algn="l"/>
            <a:r>
              <a:rPr lang="en-GB" sz="3200" b="1" dirty="0">
                <a:solidFill>
                  <a:schemeClr val="bg1"/>
                </a:solidFill>
                <a:latin typeface="Inter"/>
              </a:rPr>
              <a:t>images</a:t>
            </a:r>
            <a:r>
              <a:rPr lang="en-GB" sz="3200" dirty="0">
                <a:solidFill>
                  <a:schemeClr val="bg1"/>
                </a:solidFill>
                <a:latin typeface="Inter"/>
              </a:rPr>
              <a:t>, </a:t>
            </a:r>
            <a:r>
              <a:rPr lang="en-GB" sz="3200" b="1" dirty="0">
                <a:solidFill>
                  <a:schemeClr val="bg1"/>
                </a:solidFill>
                <a:latin typeface="Inter"/>
              </a:rPr>
              <a:t>graphics</a:t>
            </a:r>
            <a:r>
              <a:rPr lang="en-GB" sz="3200" dirty="0">
                <a:solidFill>
                  <a:schemeClr val="bg1"/>
                </a:solidFill>
                <a:latin typeface="Inter"/>
              </a:rPr>
              <a:t>, </a:t>
            </a:r>
            <a:r>
              <a:rPr lang="en-GB" sz="3200" b="1" dirty="0">
                <a:solidFill>
                  <a:schemeClr val="bg1"/>
                </a:solidFill>
                <a:latin typeface="Inter"/>
              </a:rPr>
              <a:t>tables</a:t>
            </a:r>
            <a:r>
              <a:rPr lang="en-GB" sz="3200" dirty="0">
                <a:solidFill>
                  <a:schemeClr val="bg1"/>
                </a:solidFill>
                <a:latin typeface="Inter"/>
              </a:rPr>
              <a:t>, </a:t>
            </a:r>
            <a:r>
              <a:rPr lang="en-GB" sz="3200" b="1" dirty="0">
                <a:solidFill>
                  <a:schemeClr val="bg1"/>
                </a:solidFill>
                <a:latin typeface="Inter"/>
              </a:rPr>
              <a:t>text</a:t>
            </a:r>
            <a:r>
              <a:rPr lang="en-GB" sz="3200" dirty="0">
                <a:solidFill>
                  <a:schemeClr val="bg1"/>
                </a:solidFill>
                <a:latin typeface="Inter"/>
              </a:rPr>
              <a:t>, and </a:t>
            </a:r>
            <a:r>
              <a:rPr lang="en-GB" sz="3200" b="1" dirty="0">
                <a:solidFill>
                  <a:schemeClr val="bg1"/>
                </a:solidFill>
                <a:latin typeface="Inter"/>
              </a:rPr>
              <a:t>videos</a:t>
            </a:r>
            <a:r>
              <a:rPr lang="en-GB" sz="3200" dirty="0">
                <a:solidFill>
                  <a:schemeClr val="bg1"/>
                </a:solidFill>
                <a:latin typeface="Inter"/>
              </a:rPr>
              <a:t>.</a:t>
            </a:r>
          </a:p>
          <a:p>
            <a:pPr algn="l"/>
            <a:endParaRPr lang="en-GB" dirty="0">
              <a:solidFill>
                <a:schemeClr val="bg1"/>
              </a:solidFill>
              <a:latin typeface="Inter"/>
            </a:endParaRPr>
          </a:p>
          <a:p>
            <a:pPr algn="l"/>
            <a:r>
              <a:rPr lang="en-GB" sz="3200" dirty="0">
                <a:solidFill>
                  <a:schemeClr val="bg1"/>
                </a:solidFill>
                <a:latin typeface="Inter"/>
              </a:rPr>
              <a:t>M</a:t>
            </a:r>
            <a:r>
              <a:rPr lang="en-GB" sz="3200" i="0" dirty="0">
                <a:solidFill>
                  <a:schemeClr val="bg1"/>
                </a:solidFill>
                <a:effectLst/>
                <a:latin typeface="Inter"/>
              </a:rPr>
              <a:t>anifestos on the HISA website can contain </a:t>
            </a:r>
          </a:p>
          <a:p>
            <a:pPr algn="l"/>
            <a:r>
              <a:rPr lang="en-GB" sz="3200" i="0" dirty="0">
                <a:solidFill>
                  <a:schemeClr val="bg1"/>
                </a:solidFill>
                <a:effectLst/>
                <a:latin typeface="Inter"/>
              </a:rPr>
              <a:t>both </a:t>
            </a:r>
            <a:r>
              <a:rPr lang="en-GB" sz="3200" b="1" i="0" dirty="0">
                <a:solidFill>
                  <a:schemeClr val="bg1"/>
                </a:solidFill>
                <a:effectLst/>
                <a:latin typeface="Inter"/>
              </a:rPr>
              <a:t>attachments</a:t>
            </a:r>
            <a:r>
              <a:rPr lang="en-GB" sz="3200" i="0" dirty="0">
                <a:solidFill>
                  <a:schemeClr val="bg1"/>
                </a:solidFill>
                <a:effectLst/>
                <a:latin typeface="Inter"/>
              </a:rPr>
              <a:t> and </a:t>
            </a:r>
            <a:r>
              <a:rPr lang="en-GB" sz="3200" b="1" i="0" dirty="0">
                <a:solidFill>
                  <a:schemeClr val="bg1"/>
                </a:solidFill>
                <a:effectLst/>
                <a:latin typeface="Inter"/>
              </a:rPr>
              <a:t>hyperlinks</a:t>
            </a:r>
            <a:r>
              <a:rPr lang="en-GB" sz="3200" i="0" dirty="0">
                <a:solidFill>
                  <a:schemeClr val="bg1"/>
                </a:solidFill>
                <a:effectLst/>
                <a:latin typeface="Inter"/>
              </a:rPr>
              <a:t>.</a:t>
            </a:r>
          </a:p>
          <a:p>
            <a:pPr algn="l"/>
            <a:endParaRPr lang="en-GB" dirty="0">
              <a:solidFill>
                <a:schemeClr val="bg1"/>
              </a:solidFill>
              <a:latin typeface="Inter"/>
            </a:endParaRPr>
          </a:p>
          <a:p>
            <a:pPr algn="l"/>
            <a:endParaRPr lang="en-GB" sz="2800" b="1" dirty="0">
              <a:solidFill>
                <a:schemeClr val="bg1"/>
              </a:solidFill>
              <a:latin typeface="Inter"/>
            </a:endParaRPr>
          </a:p>
          <a:p>
            <a:pPr algn="l"/>
            <a:endParaRPr lang="en-GB" sz="2800" dirty="0">
              <a:solidFill>
                <a:schemeClr val="bg1"/>
              </a:solidFill>
            </a:endParaRPr>
          </a:p>
        </p:txBody>
      </p:sp>
      <p:pic>
        <p:nvPicPr>
          <p:cNvPr id="2" name="Picture 2">
            <a:extLst>
              <a:ext uri="{FF2B5EF4-FFF2-40B4-BE49-F238E27FC236}">
                <a16:creationId xmlns:a16="http://schemas.microsoft.com/office/drawing/2014/main" id="{086D90E5-29A3-2C4B-4D75-E93F28D8F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1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DD66-FC55-583B-5BD7-996989EB7B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46F03B1-8051-8E08-D50C-D46252BBC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FC958CC4-CBE2-3743-D9E6-A2C5140DBE8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BD37F638-0522-EBB7-70C7-673500126392}"/>
              </a:ext>
            </a:extLst>
          </p:cNvPr>
          <p:cNvSpPr txBox="1"/>
          <p:nvPr/>
        </p:nvSpPr>
        <p:spPr>
          <a:xfrm>
            <a:off x="854567" y="1993899"/>
            <a:ext cx="11520313" cy="3385542"/>
          </a:xfrm>
          <a:prstGeom prst="rect">
            <a:avLst/>
          </a:prstGeom>
          <a:noFill/>
        </p:spPr>
        <p:txBody>
          <a:bodyPr wrap="square" rtlCol="0">
            <a:spAutoFit/>
          </a:bodyPr>
          <a:lstStyle/>
          <a:p>
            <a:endParaRPr lang="en-GB" sz="2800" b="1" dirty="0">
              <a:solidFill>
                <a:schemeClr val="bg1"/>
              </a:solidFill>
            </a:endParaRPr>
          </a:p>
          <a:p>
            <a:r>
              <a:rPr lang="en-GB" sz="2800" b="1" dirty="0">
                <a:solidFill>
                  <a:schemeClr val="bg1"/>
                </a:solidFill>
              </a:rPr>
              <a:t>Nomination Photo Deadline: </a:t>
            </a:r>
            <a:r>
              <a:rPr lang="en-GB" sz="2800" dirty="0">
                <a:solidFill>
                  <a:schemeClr val="bg1"/>
                </a:solidFill>
              </a:rPr>
              <a:t>Noon (12:00) Monday 4</a:t>
            </a:r>
            <a:r>
              <a:rPr lang="en-GB" sz="2800" baseline="30000" dirty="0">
                <a:solidFill>
                  <a:schemeClr val="bg1"/>
                </a:solidFill>
              </a:rPr>
              <a:t>th </a:t>
            </a:r>
            <a:r>
              <a:rPr lang="en-GB" sz="2800" dirty="0">
                <a:solidFill>
                  <a:schemeClr val="bg1"/>
                </a:solidFill>
              </a:rPr>
              <a:t>May</a:t>
            </a:r>
          </a:p>
          <a:p>
            <a:endParaRPr lang="en-GB" sz="2800" b="1" dirty="0">
              <a:solidFill>
                <a:schemeClr val="bg1"/>
              </a:solidFill>
            </a:endParaRPr>
          </a:p>
          <a:p>
            <a:r>
              <a:rPr lang="en-GB" sz="2800" b="1" dirty="0">
                <a:solidFill>
                  <a:schemeClr val="bg1"/>
                </a:solidFill>
              </a:rPr>
              <a:t>Manifesto Deadline: </a:t>
            </a:r>
            <a:r>
              <a:rPr lang="en-GB" sz="2800" dirty="0">
                <a:solidFill>
                  <a:schemeClr val="bg1"/>
                </a:solidFill>
              </a:rPr>
              <a:t>Noon (12:00) Monday 4</a:t>
            </a:r>
            <a:r>
              <a:rPr lang="en-GB" sz="2800" baseline="30000" dirty="0">
                <a:solidFill>
                  <a:schemeClr val="bg1"/>
                </a:solidFill>
              </a:rPr>
              <a:t>th </a:t>
            </a:r>
            <a:r>
              <a:rPr lang="en-GB" sz="2800" dirty="0">
                <a:solidFill>
                  <a:schemeClr val="bg1"/>
                </a:solidFill>
              </a:rPr>
              <a:t>May</a:t>
            </a:r>
          </a:p>
          <a:p>
            <a:endParaRPr lang="en-GB" sz="2800" b="1" dirty="0">
              <a:solidFill>
                <a:schemeClr val="bg1"/>
              </a:solidFill>
            </a:endParaRPr>
          </a:p>
          <a:p>
            <a:r>
              <a:rPr lang="en-GB" sz="2800" b="1" dirty="0">
                <a:solidFill>
                  <a:schemeClr val="bg1"/>
                </a:solidFill>
              </a:rPr>
              <a:t>Campaigning Starts: </a:t>
            </a:r>
            <a:r>
              <a:rPr lang="en-GB" sz="2800" dirty="0">
                <a:solidFill>
                  <a:schemeClr val="bg1"/>
                </a:solidFill>
              </a:rPr>
              <a:t>10am, Tuesday 5</a:t>
            </a:r>
            <a:r>
              <a:rPr lang="en-GB" sz="2800" baseline="30000" dirty="0">
                <a:solidFill>
                  <a:schemeClr val="bg1"/>
                </a:solidFill>
              </a:rPr>
              <a:t>th</a:t>
            </a:r>
            <a:r>
              <a:rPr lang="en-GB" sz="2800" dirty="0">
                <a:solidFill>
                  <a:schemeClr val="bg1"/>
                </a:solidFill>
              </a:rPr>
              <a:t> May</a:t>
            </a:r>
          </a:p>
          <a:p>
            <a:endParaRPr lang="en-GB" b="1" dirty="0">
              <a:solidFill>
                <a:schemeClr val="bg1"/>
              </a:solidFill>
            </a:endParaRPr>
          </a:p>
          <a:p>
            <a:endParaRPr lang="en-GB" sz="2800" dirty="0">
              <a:solidFill>
                <a:schemeClr val="bg1"/>
              </a:solidFill>
            </a:endParaRPr>
          </a:p>
        </p:txBody>
      </p:sp>
      <p:pic>
        <p:nvPicPr>
          <p:cNvPr id="2" name="Picture 2">
            <a:extLst>
              <a:ext uri="{FF2B5EF4-FFF2-40B4-BE49-F238E27FC236}">
                <a16:creationId xmlns:a16="http://schemas.microsoft.com/office/drawing/2014/main" id="{A843BA65-9B28-87F9-4008-D87A5D9C9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9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6141-1DB8-B263-CDE9-8CF8D734A0A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8EB08A8-1D3A-AEDA-08B4-C0A0E6210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A4C0643D-F1E5-5D55-B532-21EFACFF156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6094197A-EEA5-5A55-BCA5-7F76B8652F8A}"/>
              </a:ext>
            </a:extLst>
          </p:cNvPr>
          <p:cNvSpPr txBox="1"/>
          <p:nvPr/>
        </p:nvSpPr>
        <p:spPr>
          <a:xfrm>
            <a:off x="854567" y="1993899"/>
            <a:ext cx="11764153" cy="2923877"/>
          </a:xfrm>
          <a:prstGeom prst="rect">
            <a:avLst/>
          </a:prstGeom>
          <a:noFill/>
        </p:spPr>
        <p:txBody>
          <a:bodyPr wrap="square" rtlCol="0">
            <a:spAutoFit/>
          </a:bodyPr>
          <a:lstStyle/>
          <a:p>
            <a:endParaRPr lang="en-GB" dirty="0">
              <a:solidFill>
                <a:schemeClr val="bg1"/>
              </a:solidFill>
            </a:endParaRPr>
          </a:p>
          <a:p>
            <a:r>
              <a:rPr lang="en-GB" sz="2800" b="1" dirty="0">
                <a:solidFill>
                  <a:schemeClr val="bg1"/>
                </a:solidFill>
              </a:rPr>
              <a:t>Voting Opens: </a:t>
            </a:r>
            <a:r>
              <a:rPr lang="en-GB" sz="2800" dirty="0">
                <a:solidFill>
                  <a:schemeClr val="bg1"/>
                </a:solidFill>
              </a:rPr>
              <a:t>10am, Tuesday 5</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Voting Closes: </a:t>
            </a:r>
            <a:r>
              <a:rPr lang="en-GB" sz="2800" dirty="0">
                <a:solidFill>
                  <a:schemeClr val="bg1"/>
                </a:solidFill>
              </a:rPr>
              <a:t>Noon (12:00), Thursday 7</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Election Expenses Deadline: </a:t>
            </a:r>
            <a:r>
              <a:rPr lang="en-GB" sz="2800" dirty="0">
                <a:solidFill>
                  <a:schemeClr val="bg1"/>
                </a:solidFill>
              </a:rPr>
              <a:t>Noon (12:00), Thursday 7</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Election Results Announcement: </a:t>
            </a:r>
            <a:r>
              <a:rPr lang="en-GB" sz="2800" dirty="0">
                <a:solidFill>
                  <a:schemeClr val="bg1"/>
                </a:solidFill>
              </a:rPr>
              <a:t>Noon (12:00), Friday 8</a:t>
            </a:r>
            <a:r>
              <a:rPr lang="en-GB" sz="2800" baseline="30000" dirty="0">
                <a:solidFill>
                  <a:schemeClr val="bg1"/>
                </a:solidFill>
              </a:rPr>
              <a:t>th</a:t>
            </a:r>
            <a:r>
              <a:rPr lang="en-GB" sz="2800" dirty="0">
                <a:solidFill>
                  <a:schemeClr val="bg1"/>
                </a:solidFill>
              </a:rPr>
              <a:t> May</a:t>
            </a:r>
          </a:p>
        </p:txBody>
      </p:sp>
      <p:pic>
        <p:nvPicPr>
          <p:cNvPr id="2" name="Picture 2">
            <a:extLst>
              <a:ext uri="{FF2B5EF4-FFF2-40B4-BE49-F238E27FC236}">
                <a16:creationId xmlns:a16="http://schemas.microsoft.com/office/drawing/2014/main" id="{74A48B8C-0FDD-76B7-3DB8-40D58525D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577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C74C4-3CCC-BC83-F500-594A5E72DB3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5057CD4-66A8-A633-D835-3B636E8CD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AB18EEB-4D65-00CF-56A9-A6445057484E}"/>
              </a:ext>
            </a:extLst>
          </p:cNvPr>
          <p:cNvSpPr txBox="1"/>
          <p:nvPr/>
        </p:nvSpPr>
        <p:spPr>
          <a:xfrm>
            <a:off x="854568" y="1993899"/>
            <a:ext cx="10194432" cy="5632311"/>
          </a:xfrm>
          <a:prstGeom prst="rect">
            <a:avLst/>
          </a:prstGeom>
          <a:noFill/>
        </p:spPr>
        <p:txBody>
          <a:bodyPr wrap="square" rtlCol="0">
            <a:spAutoFit/>
          </a:bodyPr>
          <a:lstStyle/>
          <a:p>
            <a:r>
              <a:rPr lang="en-GB" sz="2800" b="1" dirty="0">
                <a:solidFill>
                  <a:schemeClr val="bg1"/>
                </a:solidFill>
              </a:rPr>
              <a:t>Candidate Resources</a:t>
            </a:r>
          </a:p>
          <a:p>
            <a:endParaRPr lang="en-GB" sz="1200" b="1" dirty="0">
              <a:solidFill>
                <a:schemeClr val="bg1"/>
              </a:solidFill>
            </a:endParaRPr>
          </a:p>
          <a:p>
            <a:r>
              <a:rPr lang="en-GB" sz="2400" dirty="0">
                <a:solidFill>
                  <a:schemeClr val="bg1"/>
                </a:solidFill>
              </a:rPr>
              <a:t>The Candidate Resources page contains a copy of </a:t>
            </a:r>
            <a:r>
              <a:rPr lang="en-GB" sz="2400">
                <a:solidFill>
                  <a:schemeClr val="bg1"/>
                </a:solidFill>
              </a:rPr>
              <a:t>the Shetland </a:t>
            </a:r>
            <a:r>
              <a:rPr lang="en-GB" sz="2400" dirty="0">
                <a:solidFill>
                  <a:schemeClr val="bg1"/>
                </a:solidFill>
              </a:rPr>
              <a:t>Depute President Nominations Pack, the Campaigns Catalogue, Election Expenses From, and manifesto writing resources.</a:t>
            </a:r>
          </a:p>
          <a:p>
            <a:r>
              <a:rPr lang="en-GB" sz="1200" dirty="0">
                <a:solidFill>
                  <a:schemeClr val="bg1"/>
                </a:solidFill>
              </a:rPr>
              <a:t>  </a:t>
            </a:r>
            <a:endParaRPr lang="en-GB" sz="800" dirty="0">
              <a:solidFill>
                <a:schemeClr val="bg1"/>
              </a:solidFill>
            </a:endParaRPr>
          </a:p>
          <a:p>
            <a:r>
              <a:rPr lang="en-GB" sz="2400" b="1" dirty="0">
                <a:solidFill>
                  <a:schemeClr val="bg1"/>
                </a:solidFill>
              </a:rPr>
              <a:t>https://hisa.uhi.ac.uk/candidateresources</a:t>
            </a:r>
          </a:p>
          <a:p>
            <a:endParaRPr lang="en-GB" b="1" dirty="0">
              <a:solidFill>
                <a:schemeClr val="bg1"/>
              </a:solidFill>
            </a:endParaRPr>
          </a:p>
          <a:p>
            <a:r>
              <a:rPr lang="en-GB" sz="2800" b="1" dirty="0">
                <a:solidFill>
                  <a:schemeClr val="bg1"/>
                </a:solidFill>
              </a:rPr>
              <a:t>Election Rules</a:t>
            </a:r>
          </a:p>
          <a:p>
            <a:endParaRPr lang="en-GB" sz="1200" dirty="0">
              <a:solidFill>
                <a:schemeClr val="bg1"/>
              </a:solidFill>
            </a:endParaRPr>
          </a:p>
          <a:p>
            <a:r>
              <a:rPr lang="en-GB" sz="2400" dirty="0">
                <a:solidFill>
                  <a:schemeClr val="bg1"/>
                </a:solidFill>
              </a:rPr>
              <a:t>The Election Rules page contains a copy of the election rules </a:t>
            </a:r>
          </a:p>
          <a:p>
            <a:r>
              <a:rPr lang="en-GB" sz="2400" dirty="0">
                <a:solidFill>
                  <a:schemeClr val="bg1"/>
                </a:solidFill>
              </a:rPr>
              <a:t>And rulings, as well as information about the Returning Officers</a:t>
            </a:r>
          </a:p>
          <a:p>
            <a:r>
              <a:rPr lang="en-GB" sz="2400" dirty="0">
                <a:solidFill>
                  <a:schemeClr val="bg1"/>
                </a:solidFill>
              </a:rPr>
              <a:t>and election complaints.</a:t>
            </a:r>
          </a:p>
          <a:p>
            <a:endParaRPr lang="en-GB" sz="800" b="1" dirty="0">
              <a:solidFill>
                <a:schemeClr val="bg1"/>
              </a:solidFill>
            </a:endParaRPr>
          </a:p>
          <a:p>
            <a:r>
              <a:rPr lang="en-GB" sz="2400" b="1" dirty="0">
                <a:solidFill>
                  <a:schemeClr val="bg1"/>
                </a:solidFill>
              </a:rPr>
              <a:t>https://hisa.uhi.ac.uk/electionrules</a:t>
            </a: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DBF0E663-9BA1-BE71-FF69-ABFB44A0372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More Information</a:t>
            </a:r>
          </a:p>
        </p:txBody>
      </p:sp>
      <p:pic>
        <p:nvPicPr>
          <p:cNvPr id="2" name="Picture 2">
            <a:extLst>
              <a:ext uri="{FF2B5EF4-FFF2-40B4-BE49-F238E27FC236}">
                <a16:creationId xmlns:a16="http://schemas.microsoft.com/office/drawing/2014/main" id="{017EFEA0-D6CD-35D4-2F06-A9EB6CD9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8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1068-3E66-5503-6BF9-2AED85ED8A07}"/>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FCF0BBCB-5531-1B44-2FB7-8F6A07680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D9FFA6BB-9C0D-E742-80FF-9B14DE06B6EE}"/>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The Election Rules</a:t>
            </a:r>
          </a:p>
        </p:txBody>
      </p:sp>
      <p:pic>
        <p:nvPicPr>
          <p:cNvPr id="3" name="Picture 2">
            <a:extLst>
              <a:ext uri="{FF2B5EF4-FFF2-40B4-BE49-F238E27FC236}">
                <a16:creationId xmlns:a16="http://schemas.microsoft.com/office/drawing/2014/main" id="{B23F8AE3-DAE6-846F-F5A7-ADD68F7E47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27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FE614-11B3-4745-A9B3-0F5257F05944}"/>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412E7212-5FE9-1895-AD06-D454C4B2F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E3EC6919-3933-7D02-C60D-953AB105F6B5}"/>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Any Questions?</a:t>
            </a:r>
          </a:p>
        </p:txBody>
      </p:sp>
      <p:pic>
        <p:nvPicPr>
          <p:cNvPr id="4" name="Picture 3">
            <a:extLst>
              <a:ext uri="{FF2B5EF4-FFF2-40B4-BE49-F238E27FC236}">
                <a16:creationId xmlns:a16="http://schemas.microsoft.com/office/drawing/2014/main" id="{734BAA1C-BCD8-29DB-FD08-49CFC11C3B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5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25F6-E763-897D-8362-6E67BAD06E7B}"/>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ABB403F-6F9C-B2DC-47CC-82A11C3E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92C5DDA9-450D-1EFB-EF4B-4F5E01784D78}"/>
              </a:ext>
            </a:extLst>
          </p:cNvPr>
          <p:cNvSpPr txBox="1"/>
          <p:nvPr/>
        </p:nvSpPr>
        <p:spPr>
          <a:xfrm>
            <a:off x="854569" y="1985845"/>
            <a:ext cx="8479932" cy="3816429"/>
          </a:xfrm>
          <a:prstGeom prst="rect">
            <a:avLst/>
          </a:prstGeom>
          <a:noFill/>
        </p:spPr>
        <p:txBody>
          <a:bodyPr wrap="square" rtlCol="0">
            <a:spAutoFit/>
          </a:bodyPr>
          <a:lstStyle/>
          <a:p>
            <a:r>
              <a:rPr lang="en-GB" sz="3600" b="1" dirty="0">
                <a:solidFill>
                  <a:schemeClr val="bg1"/>
                </a:solidFill>
              </a:rPr>
              <a:t>HISA </a:t>
            </a:r>
            <a:r>
              <a:rPr lang="en-GB" sz="3600" dirty="0">
                <a:solidFill>
                  <a:schemeClr val="bg1"/>
                </a:solidFill>
              </a:rPr>
              <a:t>has Election Rules in place to ensure that its election are fair and open.</a:t>
            </a:r>
          </a:p>
          <a:p>
            <a:endParaRPr lang="en-GB" sz="2000" dirty="0">
              <a:solidFill>
                <a:schemeClr val="bg1"/>
              </a:solidFill>
            </a:endParaRPr>
          </a:p>
          <a:p>
            <a:r>
              <a:rPr lang="en-GB" sz="2800" dirty="0">
                <a:solidFill>
                  <a:schemeClr val="bg1"/>
                </a:solidFill>
              </a:rPr>
              <a:t>All candidates and their campaign team members are expected and required to conduct their campaign activities within the election rules.</a:t>
            </a:r>
          </a:p>
          <a:p>
            <a:endParaRPr lang="en-GB" sz="2000" dirty="0">
              <a:solidFill>
                <a:schemeClr val="bg1"/>
              </a:solidFill>
            </a:endParaRPr>
          </a:p>
          <a:p>
            <a:r>
              <a:rPr lang="en-GB" sz="2400" dirty="0">
                <a:solidFill>
                  <a:schemeClr val="bg1"/>
                </a:solidFill>
              </a:rPr>
              <a:t>A full version of our election rules can be found online @ </a:t>
            </a:r>
            <a:r>
              <a:rPr lang="en-GB" sz="2400" b="1" dirty="0">
                <a:solidFill>
                  <a:schemeClr val="bg1"/>
                </a:solidFill>
              </a:rPr>
              <a:t>https://www.hisa.uhi.ac.uk/electionrules</a:t>
            </a:r>
          </a:p>
        </p:txBody>
      </p:sp>
      <p:sp>
        <p:nvSpPr>
          <p:cNvPr id="23" name="TextBox 22">
            <a:extLst>
              <a:ext uri="{FF2B5EF4-FFF2-40B4-BE49-F238E27FC236}">
                <a16:creationId xmlns:a16="http://schemas.microsoft.com/office/drawing/2014/main" id="{0B35A06D-1E48-D5D6-4F71-34B6334FDED7}"/>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A5BFEFEF-FD2E-E8EC-1E34-A2F52A24F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3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9D63-8548-F6D0-29E8-467215792D6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DDE74DC-DAE6-1E2E-B2B8-CD69A2F98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90A184C-9F58-534E-DDD1-D5791957570E}"/>
              </a:ext>
            </a:extLst>
          </p:cNvPr>
          <p:cNvSpPr txBox="1"/>
          <p:nvPr/>
        </p:nvSpPr>
        <p:spPr>
          <a:xfrm>
            <a:off x="854569" y="1985845"/>
            <a:ext cx="6740031" cy="4231928"/>
          </a:xfrm>
          <a:prstGeom prst="rect">
            <a:avLst/>
          </a:prstGeom>
          <a:noFill/>
        </p:spPr>
        <p:txBody>
          <a:bodyPr wrap="square" rtlCol="0">
            <a:spAutoFit/>
          </a:bodyPr>
          <a:lstStyle/>
          <a:p>
            <a:r>
              <a:rPr lang="en-GB" sz="3200" b="1" dirty="0">
                <a:solidFill>
                  <a:schemeClr val="bg1"/>
                </a:solidFill>
              </a:rPr>
              <a:t>HISA’s </a:t>
            </a:r>
            <a:r>
              <a:rPr lang="en-GB" sz="3200" dirty="0">
                <a:solidFill>
                  <a:schemeClr val="bg1"/>
                </a:solidFill>
              </a:rPr>
              <a:t>Election Rules are broken into nine sections: </a:t>
            </a:r>
          </a:p>
          <a:p>
            <a:endParaRPr lang="en-GB" sz="1200" dirty="0">
              <a:solidFill>
                <a:schemeClr val="bg1"/>
              </a:solidFill>
            </a:endParaRPr>
          </a:p>
          <a:p>
            <a:pPr marL="457200" indent="-457200">
              <a:buFont typeface="Wingdings" panose="05000000000000000000" pitchFamily="2" charset="2"/>
              <a:buChar char="§"/>
            </a:pPr>
            <a:r>
              <a:rPr lang="en-GB" sz="2600" dirty="0">
                <a:solidFill>
                  <a:schemeClr val="bg1"/>
                </a:solidFill>
              </a:rPr>
              <a:t>General Rules (GR)</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Nominations Rules (NM)</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General Campaigning Rules (GC)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Online Campaigning Rules (OC)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700" dirty="0">
                <a:solidFill>
                  <a:schemeClr val="bg1"/>
                </a:solidFill>
              </a:rPr>
              <a:t>Physical Campaigning Rules (PC) </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Candidate Expenses Rules (CE)</a:t>
            </a:r>
          </a:p>
          <a:p>
            <a:pPr marL="457200" indent="-457200">
              <a:buFont typeface="Wingdings" panose="05000000000000000000" pitchFamily="2" charset="2"/>
              <a:buChar char="§"/>
            </a:pPr>
            <a:endParaRPr lang="en-GB" sz="600" dirty="0">
              <a:solidFill>
                <a:schemeClr val="bg1"/>
              </a:solidFill>
            </a:endParaRPr>
          </a:p>
        </p:txBody>
      </p:sp>
      <p:sp>
        <p:nvSpPr>
          <p:cNvPr id="23" name="TextBox 22">
            <a:extLst>
              <a:ext uri="{FF2B5EF4-FFF2-40B4-BE49-F238E27FC236}">
                <a16:creationId xmlns:a16="http://schemas.microsoft.com/office/drawing/2014/main" id="{88E1787B-486D-2E2A-9B17-AC15B938B98C}"/>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
        <p:nvSpPr>
          <p:cNvPr id="2" name="TextBox 1">
            <a:extLst>
              <a:ext uri="{FF2B5EF4-FFF2-40B4-BE49-F238E27FC236}">
                <a16:creationId xmlns:a16="http://schemas.microsoft.com/office/drawing/2014/main" id="{75D527D8-D53C-31A8-E202-EFBBA8D8885C}"/>
              </a:ext>
            </a:extLst>
          </p:cNvPr>
          <p:cNvSpPr txBox="1"/>
          <p:nvPr/>
        </p:nvSpPr>
        <p:spPr>
          <a:xfrm>
            <a:off x="6700837" y="3047750"/>
            <a:ext cx="5491163" cy="1569660"/>
          </a:xfrm>
          <a:prstGeom prst="rect">
            <a:avLst/>
          </a:prstGeom>
          <a:noFill/>
        </p:spPr>
        <p:txBody>
          <a:bodyPr wrap="square" rtlCol="0">
            <a:spAutoFit/>
          </a:bodyPr>
          <a:lstStyle/>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Vote Count Rules (VC)</a:t>
            </a:r>
          </a:p>
          <a:p>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Elections Complaints (EC)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Election Appeals Rules (NR)</a:t>
            </a:r>
          </a:p>
        </p:txBody>
      </p:sp>
      <p:pic>
        <p:nvPicPr>
          <p:cNvPr id="4" name="Picture 2">
            <a:extLst>
              <a:ext uri="{FF2B5EF4-FFF2-40B4-BE49-F238E27FC236}">
                <a16:creationId xmlns:a16="http://schemas.microsoft.com/office/drawing/2014/main" id="{B901804E-EF3F-07CE-C49F-55A790BC8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56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C9AE-99BB-F1DB-F08E-A58F1419B07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48C5F83-FCCA-86BC-8213-DE292C8C4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81C5392B-C755-8419-75F8-C926193E0226}"/>
              </a:ext>
            </a:extLst>
          </p:cNvPr>
          <p:cNvSpPr txBox="1"/>
          <p:nvPr/>
        </p:nvSpPr>
        <p:spPr>
          <a:xfrm>
            <a:off x="854568" y="2109303"/>
            <a:ext cx="10727832" cy="3970318"/>
          </a:xfrm>
          <a:prstGeom prst="rect">
            <a:avLst/>
          </a:prstGeom>
          <a:noFill/>
        </p:spPr>
        <p:txBody>
          <a:bodyPr wrap="square" rtlCol="0">
            <a:spAutoFit/>
          </a:bodyPr>
          <a:lstStyle/>
          <a:p>
            <a:r>
              <a:rPr lang="en-GB" sz="2400" b="1" dirty="0">
                <a:solidFill>
                  <a:schemeClr val="bg1"/>
                </a:solidFill>
              </a:rPr>
              <a:t>(GR02) </a:t>
            </a:r>
            <a:r>
              <a:rPr lang="en-GB" sz="2400" dirty="0">
                <a:solidFill>
                  <a:schemeClr val="bg1"/>
                </a:solidFill>
              </a:rPr>
              <a:t>Candidates will be held responsible for the actions of any member of their campaign team. This includes both campaigning activity and campaigns expenditure.</a:t>
            </a:r>
          </a:p>
          <a:p>
            <a:endParaRPr lang="en-GB" dirty="0">
              <a:solidFill>
                <a:schemeClr val="bg1"/>
              </a:solidFill>
            </a:endParaRPr>
          </a:p>
          <a:p>
            <a:r>
              <a:rPr lang="en-GB" sz="2400" b="1" dirty="0">
                <a:solidFill>
                  <a:schemeClr val="bg1"/>
                </a:solidFill>
              </a:rPr>
              <a:t>(</a:t>
            </a:r>
            <a:r>
              <a:rPr lang="en-GB" sz="2400" b="1" dirty="0">
                <a:solidFill>
                  <a:schemeClr val="bg1"/>
                </a:solidFill>
                <a:ea typeface="SimSun" panose="02010600030101010101" pitchFamily="2" charset="-122"/>
                <a:cs typeface="Helvetica" panose="020B0604020202020204" pitchFamily="34" charset="0"/>
              </a:rPr>
              <a:t>GC06) </a:t>
            </a:r>
            <a:r>
              <a:rPr lang="en-GB" sz="2400" dirty="0">
                <a:solidFill>
                  <a:schemeClr val="bg1"/>
                </a:solidFill>
                <a:ea typeface="SimSun" panose="02010600030101010101" pitchFamily="2" charset="-122"/>
                <a:cs typeface="Helvetica" panose="020B0604020202020204" pitchFamily="34" charset="0"/>
              </a:rPr>
              <a:t>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dirty="0">
              <a:solidFill>
                <a:schemeClr val="bg1"/>
              </a:solidFill>
            </a:endParaRPr>
          </a:p>
          <a:p>
            <a:r>
              <a:rPr lang="en-GB" sz="2400" b="1" dirty="0">
                <a:solidFill>
                  <a:schemeClr val="bg1"/>
                </a:solidFill>
              </a:rPr>
              <a:t>(OC01) </a:t>
            </a:r>
            <a:r>
              <a:rPr lang="en-GB" sz="2400" dirty="0">
                <a:solidFill>
                  <a:schemeClr val="bg1"/>
                </a:solidFill>
              </a:rPr>
              <a:t>No online campaigning must take place before the date                                       and time outlined in the relevant Candidates Nomination Pack.</a:t>
            </a:r>
            <a:endParaRPr lang="en-GB" sz="2200" dirty="0">
              <a:solidFill>
                <a:schemeClr val="bg1"/>
              </a:solidFill>
              <a:ea typeface="SimSun" panose="02010600030101010101" pitchFamily="2" charset="-122"/>
              <a:cs typeface="Helvetica" panose="020B0604020202020204" pitchFamily="34" charset="0"/>
            </a:endParaRPr>
          </a:p>
        </p:txBody>
      </p:sp>
      <p:sp>
        <p:nvSpPr>
          <p:cNvPr id="23" name="TextBox 22">
            <a:extLst>
              <a:ext uri="{FF2B5EF4-FFF2-40B4-BE49-F238E27FC236}">
                <a16:creationId xmlns:a16="http://schemas.microsoft.com/office/drawing/2014/main" id="{ED4273B5-8C87-0708-2B30-EC0AF428213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5BC1F7D8-D862-EA2E-ACE4-A0425EADD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6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67E1-945F-CCD2-CB44-A5E32262FF6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16E39E8-BFA2-AAB2-7C26-90A52ABED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E1C93E2-E8F7-7A8E-D897-F64A5D575010}"/>
              </a:ext>
            </a:extLst>
          </p:cNvPr>
          <p:cNvSpPr txBox="1"/>
          <p:nvPr/>
        </p:nvSpPr>
        <p:spPr>
          <a:xfrm>
            <a:off x="854568" y="2109303"/>
            <a:ext cx="10727832" cy="2585323"/>
          </a:xfrm>
          <a:prstGeom prst="rect">
            <a:avLst/>
          </a:prstGeom>
          <a:noFill/>
        </p:spPr>
        <p:txBody>
          <a:bodyPr wrap="square" rtlCol="0">
            <a:spAutoFit/>
          </a:bodyPr>
          <a:lstStyle/>
          <a:p>
            <a:r>
              <a:rPr lang="en-GB" sz="2400" b="1" dirty="0">
                <a:solidFill>
                  <a:schemeClr val="bg1"/>
                </a:solidFill>
              </a:rPr>
              <a:t>(PC01) </a:t>
            </a:r>
            <a:r>
              <a:rPr lang="en-GB" sz="2400" dirty="0">
                <a:solidFill>
                  <a:schemeClr val="bg1"/>
                </a:solidFill>
                <a:effectLst/>
              </a:rPr>
              <a:t>No physical campaigning must take place before the date </a:t>
            </a:r>
          </a:p>
          <a:p>
            <a:r>
              <a:rPr lang="en-GB" sz="2400" dirty="0">
                <a:solidFill>
                  <a:schemeClr val="bg1"/>
                </a:solidFill>
                <a:effectLst/>
              </a:rPr>
              <a:t>and time outlined in the relevant Candidates Nomination Pack.</a:t>
            </a:r>
          </a:p>
          <a:p>
            <a:endParaRPr lang="en-GB" b="1" dirty="0">
              <a:solidFill>
                <a:schemeClr val="bg1"/>
              </a:solidFill>
            </a:endParaRPr>
          </a:p>
          <a:p>
            <a:r>
              <a:rPr lang="en-GB" sz="2400" b="1" dirty="0">
                <a:solidFill>
                  <a:schemeClr val="bg1"/>
                </a:solidFill>
              </a:rPr>
              <a:t>(PC03) </a:t>
            </a:r>
            <a:r>
              <a:rPr lang="en-GB" sz="2400" dirty="0">
                <a:solidFill>
                  <a:schemeClr val="bg1"/>
                </a:solidFill>
              </a:rPr>
              <a:t>Candidates and their campaign teams must not disrupt timetabled learning and teaching on campus. Permission to conduct ‘lecture shouts’ </a:t>
            </a:r>
          </a:p>
          <a:p>
            <a:r>
              <a:rPr lang="en-GB" sz="2400" dirty="0">
                <a:solidFill>
                  <a:schemeClr val="bg1"/>
                </a:solidFill>
              </a:rPr>
              <a:t>at the beginning or the end of lectures should be sought in advance from</a:t>
            </a:r>
          </a:p>
          <a:p>
            <a:r>
              <a:rPr lang="en-GB" sz="2400" dirty="0">
                <a:solidFill>
                  <a:schemeClr val="bg1"/>
                </a:solidFill>
              </a:rPr>
              <a:t>the relevant lecturer/ teacher.</a:t>
            </a:r>
            <a:endParaRPr lang="en-GB" b="0" i="0" dirty="0">
              <a:solidFill>
                <a:schemeClr val="bg1"/>
              </a:solidFill>
              <a:effectLst/>
            </a:endParaRPr>
          </a:p>
        </p:txBody>
      </p:sp>
      <p:sp>
        <p:nvSpPr>
          <p:cNvPr id="23" name="TextBox 22">
            <a:extLst>
              <a:ext uri="{FF2B5EF4-FFF2-40B4-BE49-F238E27FC236}">
                <a16:creationId xmlns:a16="http://schemas.microsoft.com/office/drawing/2014/main" id="{AA6789F4-D486-0D5D-FC56-BCD44E2F6EB7}"/>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A6F41482-3E3C-AF76-B6AD-BF2B9EF62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6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F39C-FC2A-815E-9152-4639588FABB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91418A7-6B26-EB2D-85C2-7711CC687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7DBC4464-A52C-0FDD-43E8-62D321229918}"/>
              </a:ext>
            </a:extLst>
          </p:cNvPr>
          <p:cNvSpPr txBox="1"/>
          <p:nvPr/>
        </p:nvSpPr>
        <p:spPr>
          <a:xfrm>
            <a:off x="854568" y="1993899"/>
            <a:ext cx="10003932" cy="3693319"/>
          </a:xfrm>
          <a:prstGeom prst="rect">
            <a:avLst/>
          </a:prstGeom>
          <a:noFill/>
        </p:spPr>
        <p:txBody>
          <a:bodyPr wrap="square" rtlCol="0">
            <a:spAutoFit/>
          </a:bodyPr>
          <a:lstStyle/>
          <a:p>
            <a:r>
              <a:rPr lang="en-GB" sz="2400" b="1" dirty="0">
                <a:solidFill>
                  <a:schemeClr val="bg1"/>
                </a:solidFill>
              </a:rPr>
              <a:t>(PC04) </a:t>
            </a:r>
            <a:r>
              <a:rPr lang="en-GB" sz="2400" dirty="0">
                <a:solidFill>
                  <a:schemeClr val="bg1"/>
                </a:solidFill>
              </a:rPr>
              <a:t>Candidates and their campaign teams can assume                                 that they have permission to campaign as well as to display                                             and distribute campaigning material around UHI campuses                                        and learning centres, however they must be prepared to cease                                       any campaigning and/ or remove any campaigning materials from                                a particular area if asked to do so by either a HISA Elections Team              member or UHI staff member. </a:t>
            </a:r>
          </a:p>
          <a:p>
            <a:endParaRPr lang="en-GB" b="1" dirty="0">
              <a:solidFill>
                <a:schemeClr val="bg1"/>
              </a:solidFill>
            </a:endParaRPr>
          </a:p>
          <a:p>
            <a:r>
              <a:rPr lang="en-GB" sz="2400" b="1" dirty="0">
                <a:solidFill>
                  <a:schemeClr val="bg1"/>
                </a:solidFill>
              </a:rPr>
              <a:t>(PC05) </a:t>
            </a:r>
            <a:r>
              <a:rPr lang="en-GB" sz="2400" dirty="0">
                <a:solidFill>
                  <a:schemeClr val="bg1"/>
                </a:solidFill>
              </a:rPr>
              <a:t>Candidates and their campaign teams may only alter,                               move or remove their own physical campaign materials. </a:t>
            </a:r>
          </a:p>
        </p:txBody>
      </p:sp>
      <p:sp>
        <p:nvSpPr>
          <p:cNvPr id="23" name="TextBox 22">
            <a:extLst>
              <a:ext uri="{FF2B5EF4-FFF2-40B4-BE49-F238E27FC236}">
                <a16:creationId xmlns:a16="http://schemas.microsoft.com/office/drawing/2014/main" id="{8E681D03-62C6-3258-6054-824B1B0CB52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97EF4F2B-E3A0-665D-B0F4-493E8AAE7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1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397C2-DCA6-BA7D-4E8D-DE1AF616381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CEC9A13-0FC5-02ED-39FC-8ED083FD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3797EC24-E9D6-66A4-9ADB-C30DEB4553CA}"/>
              </a:ext>
            </a:extLst>
          </p:cNvPr>
          <p:cNvSpPr txBox="1"/>
          <p:nvPr/>
        </p:nvSpPr>
        <p:spPr>
          <a:xfrm>
            <a:off x="854568" y="1993899"/>
            <a:ext cx="10209672" cy="4339650"/>
          </a:xfrm>
          <a:prstGeom prst="rect">
            <a:avLst/>
          </a:prstGeom>
          <a:noFill/>
        </p:spPr>
        <p:txBody>
          <a:bodyPr wrap="square" rtlCol="0">
            <a:spAutoFit/>
          </a:bodyPr>
          <a:lstStyle/>
          <a:p>
            <a:r>
              <a:rPr lang="en-GB" sz="2400" b="1" dirty="0">
                <a:solidFill>
                  <a:schemeClr val="bg1"/>
                </a:solidFill>
              </a:rPr>
              <a:t>(PC08) </a:t>
            </a:r>
            <a:r>
              <a:rPr lang="en-GB" sz="2400" dirty="0">
                <a:solidFill>
                  <a:schemeClr val="bg1"/>
                </a:solidFill>
              </a:rPr>
              <a:t>Candidates must not display or use the Students’ Association’s            logo or any UHI logo on their physical or electronic campaign materials.</a:t>
            </a:r>
          </a:p>
          <a:p>
            <a:endParaRPr lang="en-GB" b="1" dirty="0">
              <a:solidFill>
                <a:schemeClr val="bg1"/>
              </a:solidFill>
            </a:endParaRPr>
          </a:p>
          <a:p>
            <a:r>
              <a:rPr lang="en-GB" sz="2400" b="1" dirty="0">
                <a:solidFill>
                  <a:schemeClr val="bg1"/>
                </a:solidFill>
              </a:rPr>
              <a:t>(PC10) </a:t>
            </a:r>
            <a:r>
              <a:rPr lang="en-GB" sz="2400" dirty="0">
                <a:solidFill>
                  <a:schemeClr val="bg1"/>
                </a:solidFill>
                <a:effectLst/>
              </a:rPr>
              <a:t>Candidates and their campaign teams may not use laptops, tablets and smartphones to collect votes during the voting period.</a:t>
            </a:r>
          </a:p>
          <a:p>
            <a:endParaRPr lang="en-GB" dirty="0">
              <a:solidFill>
                <a:schemeClr val="bg1"/>
              </a:solidFill>
            </a:endParaRPr>
          </a:p>
          <a:p>
            <a:r>
              <a:rPr lang="en-GB" sz="2400" b="1" dirty="0">
                <a:solidFill>
                  <a:schemeClr val="bg1"/>
                </a:solidFill>
                <a:effectLst/>
              </a:rPr>
              <a:t>(PC11) </a:t>
            </a:r>
            <a:r>
              <a:rPr lang="en-GB" sz="2400" b="0" dirty="0">
                <a:solidFill>
                  <a:schemeClr val="bg1"/>
                </a:solidFill>
                <a:effectLst/>
              </a:rPr>
              <a:t>Candidates and their campaign teams must respect that every student has the right to cast their vote freely and confidentially. Once a student starts the process of voting on a device (i.e. logging on to the Students’ Association website) candidates and campaigners should </a:t>
            </a:r>
          </a:p>
          <a:p>
            <a:r>
              <a:rPr lang="en-GB" sz="2400" b="0" dirty="0">
                <a:solidFill>
                  <a:schemeClr val="bg1"/>
                </a:solidFill>
                <a:effectLst/>
              </a:rPr>
              <a:t>move at least two metres away to give them privacy and should </a:t>
            </a:r>
          </a:p>
          <a:p>
            <a:r>
              <a:rPr lang="en-GB" sz="2400" b="0" dirty="0">
                <a:solidFill>
                  <a:schemeClr val="bg1"/>
                </a:solidFill>
                <a:effectLst/>
              </a:rPr>
              <a:t>make no further attempts to influence their vote in any way.</a:t>
            </a:r>
          </a:p>
        </p:txBody>
      </p:sp>
      <p:sp>
        <p:nvSpPr>
          <p:cNvPr id="23" name="TextBox 22">
            <a:extLst>
              <a:ext uri="{FF2B5EF4-FFF2-40B4-BE49-F238E27FC236}">
                <a16:creationId xmlns:a16="http://schemas.microsoft.com/office/drawing/2014/main" id="{0D3DB734-BD33-BAF6-C363-6919A405243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8EF5B3B0-6FEC-2EF1-CFE2-D95019D2C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080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16702</TotalTime>
  <Words>4235</Words>
  <Application>Microsoft Office PowerPoint</Application>
  <PresentationFormat>Widescreen</PresentationFormat>
  <Paragraphs>417</Paragraphs>
  <Slides>30</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SimSun</vt:lpstr>
      <vt:lpstr>Aptos</vt:lpstr>
      <vt:lpstr>Aptos Display</vt:lpstr>
      <vt:lpstr>Arial</vt:lpstr>
      <vt:lpstr>Calibri</vt:lpstr>
      <vt:lpstr>Helvetica</vt:lpstr>
      <vt:lpstr>Inter</vt:lpstr>
      <vt:lpstr>Open Sans</vt:lpstr>
      <vt:lpstr>Poppins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Stalker</dc:creator>
  <cp:lastModifiedBy>Paul Stalker</cp:lastModifiedBy>
  <cp:revision>10</cp:revision>
  <dcterms:created xsi:type="dcterms:W3CDTF">2025-01-16T16:12:52Z</dcterms:created>
  <dcterms:modified xsi:type="dcterms:W3CDTF">2026-04-22T14:21:46Z</dcterms:modified>
</cp:coreProperties>
</file>