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6" r:id="rId2"/>
    <p:sldId id="275" r:id="rId3"/>
    <p:sldId id="303" r:id="rId4"/>
    <p:sldId id="291" r:id="rId5"/>
    <p:sldId id="295" r:id="rId6"/>
    <p:sldId id="282" r:id="rId7"/>
    <p:sldId id="294" r:id="rId8"/>
    <p:sldId id="292" r:id="rId9"/>
    <p:sldId id="296" r:id="rId10"/>
    <p:sldId id="299" r:id="rId11"/>
    <p:sldId id="297" r:id="rId12"/>
    <p:sldId id="304" r:id="rId13"/>
    <p:sldId id="305" r:id="rId14"/>
    <p:sldId id="302" r:id="rId15"/>
    <p:sldId id="300" r:id="rId16"/>
    <p:sldId id="301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D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7E2F0-B588-4E52-8FEF-460E628AAB1B}" v="14" dt="2025-02-20T13:40:47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2507" autoAdjust="0"/>
  </p:normalViewPr>
  <p:slideViewPr>
    <p:cSldViewPr snapToGrid="0">
      <p:cViewPr varScale="1">
        <p:scale>
          <a:sx n="46" d="100"/>
          <a:sy n="46" d="100"/>
        </p:scale>
        <p:origin x="14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talker" userId="066dcb11-aee5-4f93-9fbd-2f5af7b6a1b4" providerId="ADAL" clId="{E0F7E2F0-B588-4E52-8FEF-460E628AAB1B}"/>
    <pc:docChg chg="undo custSel addSld delSld modSld sldOrd">
      <pc:chgData name="Paul Stalker" userId="066dcb11-aee5-4f93-9fbd-2f5af7b6a1b4" providerId="ADAL" clId="{E0F7E2F0-B588-4E52-8FEF-460E628AAB1B}" dt="2025-02-24T20:34:26.481" v="15876" actId="20577"/>
      <pc:docMkLst>
        <pc:docMk/>
      </pc:docMkLst>
      <pc:sldChg chg="del">
        <pc:chgData name="Paul Stalker" userId="066dcb11-aee5-4f93-9fbd-2f5af7b6a1b4" providerId="ADAL" clId="{E0F7E2F0-B588-4E52-8FEF-460E628AAB1B}" dt="2025-02-19T11:10:56.616" v="23" actId="47"/>
        <pc:sldMkLst>
          <pc:docMk/>
          <pc:sldMk cId="544620658" sldId="265"/>
        </pc:sldMkLst>
      </pc:sldChg>
      <pc:sldChg chg="modSp mod">
        <pc:chgData name="Paul Stalker" userId="066dcb11-aee5-4f93-9fbd-2f5af7b6a1b4" providerId="ADAL" clId="{E0F7E2F0-B588-4E52-8FEF-460E628AAB1B}" dt="2025-02-19T11:10:52.706" v="22" actId="20577"/>
        <pc:sldMkLst>
          <pc:docMk/>
          <pc:sldMk cId="2059547335" sldId="266"/>
        </pc:sldMkLst>
        <pc:spChg chg="mod">
          <ac:chgData name="Paul Stalker" userId="066dcb11-aee5-4f93-9fbd-2f5af7b6a1b4" providerId="ADAL" clId="{E0F7E2F0-B588-4E52-8FEF-460E628AAB1B}" dt="2025-02-19T11:10:52.706" v="22" actId="20577"/>
          <ac:spMkLst>
            <pc:docMk/>
            <pc:sldMk cId="2059547335" sldId="266"/>
            <ac:spMk id="2" creationId="{91DFEC1D-9785-82E5-0326-4B4BC26D46C1}"/>
          </ac:spMkLst>
        </pc:spChg>
      </pc:sldChg>
      <pc:sldChg chg="modSp mod modNotesTx">
        <pc:chgData name="Paul Stalker" userId="066dcb11-aee5-4f93-9fbd-2f5af7b6a1b4" providerId="ADAL" clId="{E0F7E2F0-B588-4E52-8FEF-460E628AAB1B}" dt="2025-02-21T17:26:01.036" v="15819" actId="20577"/>
        <pc:sldMkLst>
          <pc:docMk/>
          <pc:sldMk cId="4087257706" sldId="275"/>
        </pc:sldMkLst>
        <pc:spChg chg="mod">
          <ac:chgData name="Paul Stalker" userId="066dcb11-aee5-4f93-9fbd-2f5af7b6a1b4" providerId="ADAL" clId="{E0F7E2F0-B588-4E52-8FEF-460E628AAB1B}" dt="2025-02-20T17:31:54.332" v="5161" actId="403"/>
          <ac:spMkLst>
            <pc:docMk/>
            <pc:sldMk cId="4087257706" sldId="275"/>
            <ac:spMk id="4" creationId="{51A7EFB0-4B3A-0AB0-39F1-1943D721F917}"/>
          </ac:spMkLst>
        </pc:spChg>
      </pc:sldChg>
      <pc:sldChg chg="del">
        <pc:chgData name="Paul Stalker" userId="066dcb11-aee5-4f93-9fbd-2f5af7b6a1b4" providerId="ADAL" clId="{E0F7E2F0-B588-4E52-8FEF-460E628AAB1B}" dt="2025-02-19T11:10:56.820" v="24" actId="47"/>
        <pc:sldMkLst>
          <pc:docMk/>
          <pc:sldMk cId="2695025300" sldId="276"/>
        </pc:sldMkLst>
      </pc:sldChg>
      <pc:sldChg chg="del">
        <pc:chgData name="Paul Stalker" userId="066dcb11-aee5-4f93-9fbd-2f5af7b6a1b4" providerId="ADAL" clId="{E0F7E2F0-B588-4E52-8FEF-460E628AAB1B}" dt="2025-02-19T11:10:57.040" v="25" actId="47"/>
        <pc:sldMkLst>
          <pc:docMk/>
          <pc:sldMk cId="3466065531" sldId="277"/>
        </pc:sldMkLst>
      </pc:sldChg>
      <pc:sldChg chg="del">
        <pc:chgData name="Paul Stalker" userId="066dcb11-aee5-4f93-9fbd-2f5af7b6a1b4" providerId="ADAL" clId="{E0F7E2F0-B588-4E52-8FEF-460E628AAB1B}" dt="2025-02-19T11:10:57.575" v="27" actId="47"/>
        <pc:sldMkLst>
          <pc:docMk/>
          <pc:sldMk cId="3873876961" sldId="278"/>
        </pc:sldMkLst>
      </pc:sldChg>
      <pc:sldChg chg="del">
        <pc:chgData name="Paul Stalker" userId="066dcb11-aee5-4f93-9fbd-2f5af7b6a1b4" providerId="ADAL" clId="{E0F7E2F0-B588-4E52-8FEF-460E628AAB1B}" dt="2025-02-19T11:10:57.796" v="28" actId="47"/>
        <pc:sldMkLst>
          <pc:docMk/>
          <pc:sldMk cId="19221812" sldId="279"/>
        </pc:sldMkLst>
      </pc:sldChg>
      <pc:sldChg chg="del">
        <pc:chgData name="Paul Stalker" userId="066dcb11-aee5-4f93-9fbd-2f5af7b6a1b4" providerId="ADAL" clId="{E0F7E2F0-B588-4E52-8FEF-460E628AAB1B}" dt="2025-02-19T11:10:57.993" v="29" actId="47"/>
        <pc:sldMkLst>
          <pc:docMk/>
          <pc:sldMk cId="316654794" sldId="280"/>
        </pc:sldMkLst>
      </pc:sldChg>
      <pc:sldChg chg="del">
        <pc:chgData name="Paul Stalker" userId="066dcb11-aee5-4f93-9fbd-2f5af7b6a1b4" providerId="ADAL" clId="{E0F7E2F0-B588-4E52-8FEF-460E628AAB1B}" dt="2025-02-19T11:10:58.329" v="30" actId="47"/>
        <pc:sldMkLst>
          <pc:docMk/>
          <pc:sldMk cId="3202740926" sldId="281"/>
        </pc:sldMkLst>
      </pc:sldChg>
      <pc:sldChg chg="del">
        <pc:chgData name="Paul Stalker" userId="066dcb11-aee5-4f93-9fbd-2f5af7b6a1b4" providerId="ADAL" clId="{E0F7E2F0-B588-4E52-8FEF-460E628AAB1B}" dt="2025-02-19T11:10:58.550" v="31" actId="47"/>
        <pc:sldMkLst>
          <pc:docMk/>
          <pc:sldMk cId="833674038" sldId="282"/>
        </pc:sldMkLst>
      </pc:sldChg>
      <pc:sldChg chg="modSp add mod">
        <pc:chgData name="Paul Stalker" userId="066dcb11-aee5-4f93-9fbd-2f5af7b6a1b4" providerId="ADAL" clId="{E0F7E2F0-B588-4E52-8FEF-460E628AAB1B}" dt="2025-02-21T11:47:12.064" v="11833" actId="20577"/>
        <pc:sldMkLst>
          <pc:docMk/>
          <pc:sldMk cId="2257135206" sldId="282"/>
        </pc:sldMkLst>
        <pc:spChg chg="mod">
          <ac:chgData name="Paul Stalker" userId="066dcb11-aee5-4f93-9fbd-2f5af7b6a1b4" providerId="ADAL" clId="{E0F7E2F0-B588-4E52-8FEF-460E628AAB1B}" dt="2025-02-21T11:47:12.064" v="11833" actId="20577"/>
          <ac:spMkLst>
            <pc:docMk/>
            <pc:sldMk cId="2257135206" sldId="282"/>
            <ac:spMk id="2" creationId="{71092635-32B5-5CFA-1818-611322F8BA0D}"/>
          </ac:spMkLst>
        </pc:spChg>
      </pc:sldChg>
      <pc:sldChg chg="del">
        <pc:chgData name="Paul Stalker" userId="066dcb11-aee5-4f93-9fbd-2f5af7b6a1b4" providerId="ADAL" clId="{E0F7E2F0-B588-4E52-8FEF-460E628AAB1B}" dt="2025-02-19T11:10:58.740" v="32" actId="47"/>
        <pc:sldMkLst>
          <pc:docMk/>
          <pc:sldMk cId="686404372" sldId="283"/>
        </pc:sldMkLst>
      </pc:sldChg>
      <pc:sldChg chg="del">
        <pc:chgData name="Paul Stalker" userId="066dcb11-aee5-4f93-9fbd-2f5af7b6a1b4" providerId="ADAL" clId="{E0F7E2F0-B588-4E52-8FEF-460E628AAB1B}" dt="2025-02-19T11:10:59.069" v="33" actId="47"/>
        <pc:sldMkLst>
          <pc:docMk/>
          <pc:sldMk cId="4047010913" sldId="284"/>
        </pc:sldMkLst>
      </pc:sldChg>
      <pc:sldChg chg="del">
        <pc:chgData name="Paul Stalker" userId="066dcb11-aee5-4f93-9fbd-2f5af7b6a1b4" providerId="ADAL" clId="{E0F7E2F0-B588-4E52-8FEF-460E628AAB1B}" dt="2025-02-19T11:10:59.305" v="34" actId="47"/>
        <pc:sldMkLst>
          <pc:docMk/>
          <pc:sldMk cId="3515886293" sldId="285"/>
        </pc:sldMkLst>
      </pc:sldChg>
      <pc:sldChg chg="del">
        <pc:chgData name="Paul Stalker" userId="066dcb11-aee5-4f93-9fbd-2f5af7b6a1b4" providerId="ADAL" clId="{E0F7E2F0-B588-4E52-8FEF-460E628AAB1B}" dt="2025-02-19T11:10:59.556" v="35" actId="47"/>
        <pc:sldMkLst>
          <pc:docMk/>
          <pc:sldMk cId="969221878" sldId="286"/>
        </pc:sldMkLst>
      </pc:sldChg>
      <pc:sldChg chg="del">
        <pc:chgData name="Paul Stalker" userId="066dcb11-aee5-4f93-9fbd-2f5af7b6a1b4" providerId="ADAL" clId="{E0F7E2F0-B588-4E52-8FEF-460E628AAB1B}" dt="2025-02-19T11:10:59.965" v="36" actId="47"/>
        <pc:sldMkLst>
          <pc:docMk/>
          <pc:sldMk cId="1828293693" sldId="287"/>
        </pc:sldMkLst>
      </pc:sldChg>
      <pc:sldChg chg="del">
        <pc:chgData name="Paul Stalker" userId="066dcb11-aee5-4f93-9fbd-2f5af7b6a1b4" providerId="ADAL" clId="{E0F7E2F0-B588-4E52-8FEF-460E628AAB1B}" dt="2025-02-19T11:11:00.201" v="37" actId="47"/>
        <pc:sldMkLst>
          <pc:docMk/>
          <pc:sldMk cId="2471036013" sldId="288"/>
        </pc:sldMkLst>
      </pc:sldChg>
      <pc:sldChg chg="del">
        <pc:chgData name="Paul Stalker" userId="066dcb11-aee5-4f93-9fbd-2f5af7b6a1b4" providerId="ADAL" clId="{E0F7E2F0-B588-4E52-8FEF-460E628AAB1B}" dt="2025-02-19T11:11:00.390" v="38" actId="47"/>
        <pc:sldMkLst>
          <pc:docMk/>
          <pc:sldMk cId="3335290093" sldId="289"/>
        </pc:sldMkLst>
      </pc:sldChg>
      <pc:sldChg chg="modSp add mod modNotesTx">
        <pc:chgData name="Paul Stalker" userId="066dcb11-aee5-4f93-9fbd-2f5af7b6a1b4" providerId="ADAL" clId="{E0F7E2F0-B588-4E52-8FEF-460E628AAB1B}" dt="2025-02-20T14:35:24.443" v="3927" actId="20577"/>
        <pc:sldMkLst>
          <pc:docMk/>
          <pc:sldMk cId="2731226417" sldId="291"/>
        </pc:sldMkLst>
        <pc:spChg chg="mod">
          <ac:chgData name="Paul Stalker" userId="066dcb11-aee5-4f93-9fbd-2f5af7b6a1b4" providerId="ADAL" clId="{E0F7E2F0-B588-4E52-8FEF-460E628AAB1B}" dt="2025-02-20T01:00:53.602" v="842" actId="404"/>
          <ac:spMkLst>
            <pc:docMk/>
            <pc:sldMk cId="2731226417" sldId="291"/>
            <ac:spMk id="4" creationId="{84ACCDD3-F310-EE66-25AF-C319346C16DA}"/>
          </ac:spMkLst>
        </pc:spChg>
        <pc:spChg chg="mod">
          <ac:chgData name="Paul Stalker" userId="066dcb11-aee5-4f93-9fbd-2f5af7b6a1b4" providerId="ADAL" clId="{E0F7E2F0-B588-4E52-8FEF-460E628AAB1B}" dt="2025-02-19T11:37:14.131" v="357" actId="20577"/>
          <ac:spMkLst>
            <pc:docMk/>
            <pc:sldMk cId="2731226417" sldId="291"/>
            <ac:spMk id="23" creationId="{20BDF5D1-DB11-F199-0470-6F5F7DF5C7CB}"/>
          </ac:spMkLst>
        </pc:spChg>
      </pc:sldChg>
      <pc:sldChg chg="del">
        <pc:chgData name="Paul Stalker" userId="066dcb11-aee5-4f93-9fbd-2f5af7b6a1b4" providerId="ADAL" clId="{E0F7E2F0-B588-4E52-8FEF-460E628AAB1B}" dt="2025-02-19T11:11:00.606" v="39" actId="47"/>
        <pc:sldMkLst>
          <pc:docMk/>
          <pc:sldMk cId="2950874174" sldId="291"/>
        </pc:sldMkLst>
      </pc:sldChg>
      <pc:sldChg chg="addSp delSp modSp add mod ord modNotesTx">
        <pc:chgData name="Paul Stalker" userId="066dcb11-aee5-4f93-9fbd-2f5af7b6a1b4" providerId="ADAL" clId="{E0F7E2F0-B588-4E52-8FEF-460E628AAB1B}" dt="2025-02-21T01:09:57.796" v="10979" actId="113"/>
        <pc:sldMkLst>
          <pc:docMk/>
          <pc:sldMk cId="3891202407" sldId="292"/>
        </pc:sldMkLst>
        <pc:spChg chg="mod">
          <ac:chgData name="Paul Stalker" userId="066dcb11-aee5-4f93-9fbd-2f5af7b6a1b4" providerId="ADAL" clId="{E0F7E2F0-B588-4E52-8FEF-460E628AAB1B}" dt="2025-02-21T01:09:57.796" v="10979" actId="113"/>
          <ac:spMkLst>
            <pc:docMk/>
            <pc:sldMk cId="3891202407" sldId="292"/>
            <ac:spMk id="4" creationId="{42BB756C-AD45-7CFC-6C00-0A93B01458C9}"/>
          </ac:spMkLst>
        </pc:spChg>
        <pc:spChg chg="mod">
          <ac:chgData name="Paul Stalker" userId="066dcb11-aee5-4f93-9fbd-2f5af7b6a1b4" providerId="ADAL" clId="{E0F7E2F0-B588-4E52-8FEF-460E628AAB1B}" dt="2025-02-20T17:42:28.096" v="5468" actId="20577"/>
          <ac:spMkLst>
            <pc:docMk/>
            <pc:sldMk cId="3891202407" sldId="292"/>
            <ac:spMk id="23" creationId="{14AD3A64-98E0-3033-A58F-F89313C062FF}"/>
          </ac:spMkLst>
        </pc:spChg>
        <pc:picChg chg="mod">
          <ac:chgData name="Paul Stalker" userId="066dcb11-aee5-4f93-9fbd-2f5af7b6a1b4" providerId="ADAL" clId="{E0F7E2F0-B588-4E52-8FEF-460E628AAB1B}" dt="2025-02-20T22:11:13.746" v="5495" actId="1076"/>
          <ac:picMkLst>
            <pc:docMk/>
            <pc:sldMk cId="3891202407" sldId="292"/>
            <ac:picMk id="5" creationId="{28D5F9BB-3A73-8F29-BA91-61856522AA6F}"/>
          </ac:picMkLst>
        </pc:picChg>
      </pc:sldChg>
      <pc:sldChg chg="del">
        <pc:chgData name="Paul Stalker" userId="066dcb11-aee5-4f93-9fbd-2f5af7b6a1b4" providerId="ADAL" clId="{E0F7E2F0-B588-4E52-8FEF-460E628AAB1B}" dt="2025-02-19T11:10:57.229" v="26" actId="47"/>
        <pc:sldMkLst>
          <pc:docMk/>
          <pc:sldMk cId="4100733371" sldId="292"/>
        </pc:sldMkLst>
      </pc:sldChg>
      <pc:sldChg chg="del">
        <pc:chgData name="Paul Stalker" userId="066dcb11-aee5-4f93-9fbd-2f5af7b6a1b4" providerId="ADAL" clId="{E0F7E2F0-B588-4E52-8FEF-460E628AAB1B}" dt="2025-02-19T11:11:01.574" v="40" actId="47"/>
        <pc:sldMkLst>
          <pc:docMk/>
          <pc:sldMk cId="2539549262" sldId="293"/>
        </pc:sldMkLst>
      </pc:sldChg>
      <pc:sldChg chg="addSp delSp modSp add del mod">
        <pc:chgData name="Paul Stalker" userId="066dcb11-aee5-4f93-9fbd-2f5af7b6a1b4" providerId="ADAL" clId="{E0F7E2F0-B588-4E52-8FEF-460E628AAB1B}" dt="2025-02-24T20:33:37.414" v="15833" actId="47"/>
        <pc:sldMkLst>
          <pc:docMk/>
          <pc:sldMk cId="3725428288" sldId="293"/>
        </pc:sldMkLst>
      </pc:sldChg>
      <pc:sldChg chg="addSp delSp modSp add mod ord modNotesTx">
        <pc:chgData name="Paul Stalker" userId="066dcb11-aee5-4f93-9fbd-2f5af7b6a1b4" providerId="ADAL" clId="{E0F7E2F0-B588-4E52-8FEF-460E628AAB1B}" dt="2025-02-21T11:44:51.454" v="11755" actId="20577"/>
        <pc:sldMkLst>
          <pc:docMk/>
          <pc:sldMk cId="3051313102" sldId="294"/>
        </pc:sldMkLst>
        <pc:spChg chg="mod">
          <ac:chgData name="Paul Stalker" userId="066dcb11-aee5-4f93-9fbd-2f5af7b6a1b4" providerId="ADAL" clId="{E0F7E2F0-B588-4E52-8FEF-460E628AAB1B}" dt="2025-02-21T00:23:59.568" v="9294" actId="404"/>
          <ac:spMkLst>
            <pc:docMk/>
            <pc:sldMk cId="3051313102" sldId="294"/>
            <ac:spMk id="4" creationId="{C2763495-BFB9-7EDC-FB7E-5BF0B78E71A9}"/>
          </ac:spMkLst>
        </pc:spChg>
        <pc:spChg chg="add mod">
          <ac:chgData name="Paul Stalker" userId="066dcb11-aee5-4f93-9fbd-2f5af7b6a1b4" providerId="ADAL" clId="{E0F7E2F0-B588-4E52-8FEF-460E628AAB1B}" dt="2025-02-21T00:23:31.931" v="9266" actId="255"/>
          <ac:spMkLst>
            <pc:docMk/>
            <pc:sldMk cId="3051313102" sldId="294"/>
            <ac:spMk id="10" creationId="{8941E497-8CF5-8A69-4C8B-6F73D8DC1A57}"/>
          </ac:spMkLst>
        </pc:spChg>
        <pc:spChg chg="add mod">
          <ac:chgData name="Paul Stalker" userId="066dcb11-aee5-4f93-9fbd-2f5af7b6a1b4" providerId="ADAL" clId="{E0F7E2F0-B588-4E52-8FEF-460E628AAB1B}" dt="2025-02-21T00:23:10.606" v="9248" actId="255"/>
          <ac:spMkLst>
            <pc:docMk/>
            <pc:sldMk cId="3051313102" sldId="294"/>
            <ac:spMk id="12" creationId="{43FE8306-3D12-F134-BA09-9E09CB5AB889}"/>
          </ac:spMkLst>
        </pc:spChg>
        <pc:spChg chg="mod">
          <ac:chgData name="Paul Stalker" userId="066dcb11-aee5-4f93-9fbd-2f5af7b6a1b4" providerId="ADAL" clId="{E0F7E2F0-B588-4E52-8FEF-460E628AAB1B}" dt="2025-02-20T11:17:22.653" v="1122" actId="20577"/>
          <ac:spMkLst>
            <pc:docMk/>
            <pc:sldMk cId="3051313102" sldId="294"/>
            <ac:spMk id="23" creationId="{84B71197-0719-F112-B054-AF64421D1499}"/>
          </ac:spMkLst>
        </pc:spChg>
        <pc:picChg chg="mod">
          <ac:chgData name="Paul Stalker" userId="066dcb11-aee5-4f93-9fbd-2f5af7b6a1b4" providerId="ADAL" clId="{E0F7E2F0-B588-4E52-8FEF-460E628AAB1B}" dt="2025-02-20T13:29:16.026" v="1841" actId="1076"/>
          <ac:picMkLst>
            <pc:docMk/>
            <pc:sldMk cId="3051313102" sldId="294"/>
            <ac:picMk id="5" creationId="{F2239903-288A-1B7D-F294-38DD3C3805C8}"/>
          </ac:picMkLst>
        </pc:picChg>
      </pc:sldChg>
      <pc:sldChg chg="addSp delSp modSp add mod ord modNotesTx">
        <pc:chgData name="Paul Stalker" userId="066dcb11-aee5-4f93-9fbd-2f5af7b6a1b4" providerId="ADAL" clId="{E0F7E2F0-B588-4E52-8FEF-460E628AAB1B}" dt="2025-02-21T00:55:54.357" v="10811" actId="478"/>
        <pc:sldMkLst>
          <pc:docMk/>
          <pc:sldMk cId="2773233847" sldId="295"/>
        </pc:sldMkLst>
        <pc:spChg chg="add mod">
          <ac:chgData name="Paul Stalker" userId="066dcb11-aee5-4f93-9fbd-2f5af7b6a1b4" providerId="ADAL" clId="{E0F7E2F0-B588-4E52-8FEF-460E628AAB1B}" dt="2025-02-20T17:38:40.448" v="5377" actId="14100"/>
          <ac:spMkLst>
            <pc:docMk/>
            <pc:sldMk cId="2773233847" sldId="295"/>
            <ac:spMk id="2" creationId="{56F95740-7EF9-9227-CC71-04CAC20C783F}"/>
          </ac:spMkLst>
        </pc:spChg>
        <pc:spChg chg="mod">
          <ac:chgData name="Paul Stalker" userId="066dcb11-aee5-4f93-9fbd-2f5af7b6a1b4" providerId="ADAL" clId="{E0F7E2F0-B588-4E52-8FEF-460E628AAB1B}" dt="2025-02-20T17:41:29.981" v="5426" actId="20577"/>
          <ac:spMkLst>
            <pc:docMk/>
            <pc:sldMk cId="2773233847" sldId="295"/>
            <ac:spMk id="4" creationId="{7EAB2A69-F5A4-42FF-0345-1F20403782B1}"/>
          </ac:spMkLst>
        </pc:spChg>
        <pc:spChg chg="add mod">
          <ac:chgData name="Paul Stalker" userId="066dcb11-aee5-4f93-9fbd-2f5af7b6a1b4" providerId="ADAL" clId="{E0F7E2F0-B588-4E52-8FEF-460E628AAB1B}" dt="2025-02-20T22:11:07.447" v="5494" actId="1076"/>
          <ac:spMkLst>
            <pc:docMk/>
            <pc:sldMk cId="2773233847" sldId="295"/>
            <ac:spMk id="6" creationId="{A449C0F6-F5D1-0647-E8F2-AADA9680C5B3}"/>
          </ac:spMkLst>
        </pc:spChg>
        <pc:spChg chg="mod">
          <ac:chgData name="Paul Stalker" userId="066dcb11-aee5-4f93-9fbd-2f5af7b6a1b4" providerId="ADAL" clId="{E0F7E2F0-B588-4E52-8FEF-460E628AAB1B}" dt="2025-02-20T15:09:48.948" v="4626" actId="20577"/>
          <ac:spMkLst>
            <pc:docMk/>
            <pc:sldMk cId="2773233847" sldId="295"/>
            <ac:spMk id="23" creationId="{FF0C26D5-0845-DA5D-1C9E-FCB0351A262D}"/>
          </ac:spMkLst>
        </pc:spChg>
        <pc:picChg chg="mod">
          <ac:chgData name="Paul Stalker" userId="066dcb11-aee5-4f93-9fbd-2f5af7b6a1b4" providerId="ADAL" clId="{E0F7E2F0-B588-4E52-8FEF-460E628AAB1B}" dt="2025-02-20T14:59:58.636" v="4164" actId="1076"/>
          <ac:picMkLst>
            <pc:docMk/>
            <pc:sldMk cId="2773233847" sldId="295"/>
            <ac:picMk id="5" creationId="{7FD0C9BA-2565-B532-AE37-99F1504250BF}"/>
          </ac:picMkLst>
        </pc:picChg>
      </pc:sldChg>
      <pc:sldChg chg="delSp modSp add mod modNotesTx">
        <pc:chgData name="Paul Stalker" userId="066dcb11-aee5-4f93-9fbd-2f5af7b6a1b4" providerId="ADAL" clId="{E0F7E2F0-B588-4E52-8FEF-460E628AAB1B}" dt="2025-02-21T00:16:18.800" v="9098" actId="20577"/>
        <pc:sldMkLst>
          <pc:docMk/>
          <pc:sldMk cId="3779576467" sldId="296"/>
        </pc:sldMkLst>
        <pc:spChg chg="mod">
          <ac:chgData name="Paul Stalker" userId="066dcb11-aee5-4f93-9fbd-2f5af7b6a1b4" providerId="ADAL" clId="{E0F7E2F0-B588-4E52-8FEF-460E628AAB1B}" dt="2025-02-20T22:49:03.654" v="6321" actId="20577"/>
          <ac:spMkLst>
            <pc:docMk/>
            <pc:sldMk cId="3779576467" sldId="296"/>
            <ac:spMk id="4" creationId="{6421ABEF-C3BF-9B96-60C6-6D02D18C2255}"/>
          </ac:spMkLst>
        </pc:spChg>
      </pc:sldChg>
      <pc:sldChg chg="delSp modSp add mod">
        <pc:chgData name="Paul Stalker" userId="066dcb11-aee5-4f93-9fbd-2f5af7b6a1b4" providerId="ADAL" clId="{E0F7E2F0-B588-4E52-8FEF-460E628AAB1B}" dt="2025-02-21T00:18:24.857" v="9172" actId="478"/>
        <pc:sldMkLst>
          <pc:docMk/>
          <pc:sldMk cId="3870612360" sldId="297"/>
        </pc:sldMkLst>
        <pc:spChg chg="mod">
          <ac:chgData name="Paul Stalker" userId="066dcb11-aee5-4f93-9fbd-2f5af7b6a1b4" providerId="ADAL" clId="{E0F7E2F0-B588-4E52-8FEF-460E628AAB1B}" dt="2025-02-21T00:18:21.740" v="9171" actId="20577"/>
          <ac:spMkLst>
            <pc:docMk/>
            <pc:sldMk cId="3870612360" sldId="297"/>
            <ac:spMk id="4" creationId="{2BD62572-5F28-C9DC-1652-173DB64872CA}"/>
          </ac:spMkLst>
        </pc:spChg>
      </pc:sldChg>
      <pc:sldChg chg="addSp delSp modSp add del mod">
        <pc:chgData name="Paul Stalker" userId="066dcb11-aee5-4f93-9fbd-2f5af7b6a1b4" providerId="ADAL" clId="{E0F7E2F0-B588-4E52-8FEF-460E628AAB1B}" dt="2025-02-24T20:33:35.514" v="15832" actId="47"/>
        <pc:sldMkLst>
          <pc:docMk/>
          <pc:sldMk cId="913433316" sldId="298"/>
        </pc:sldMkLst>
      </pc:sldChg>
      <pc:sldChg chg="addSp delSp modSp add mod modNotesTx">
        <pc:chgData name="Paul Stalker" userId="066dcb11-aee5-4f93-9fbd-2f5af7b6a1b4" providerId="ADAL" clId="{E0F7E2F0-B588-4E52-8FEF-460E628AAB1B}" dt="2025-02-21T17:26:35.674" v="15831" actId="20577"/>
        <pc:sldMkLst>
          <pc:docMk/>
          <pc:sldMk cId="2189013045" sldId="299"/>
        </pc:sldMkLst>
        <pc:spChg chg="mod">
          <ac:chgData name="Paul Stalker" userId="066dcb11-aee5-4f93-9fbd-2f5af7b6a1b4" providerId="ADAL" clId="{E0F7E2F0-B588-4E52-8FEF-460E628AAB1B}" dt="2025-02-21T00:53:11.911" v="10698" actId="5793"/>
          <ac:spMkLst>
            <pc:docMk/>
            <pc:sldMk cId="2189013045" sldId="299"/>
            <ac:spMk id="4" creationId="{81596063-5E7D-77E5-47DD-12A41FCD6A23}"/>
          </ac:spMkLst>
        </pc:spChg>
        <pc:spChg chg="add mod">
          <ac:chgData name="Paul Stalker" userId="066dcb11-aee5-4f93-9fbd-2f5af7b6a1b4" providerId="ADAL" clId="{E0F7E2F0-B588-4E52-8FEF-460E628AAB1B}" dt="2025-02-21T00:57:54.769" v="10835" actId="14100"/>
          <ac:spMkLst>
            <pc:docMk/>
            <pc:sldMk cId="2189013045" sldId="299"/>
            <ac:spMk id="7" creationId="{3F8D63CC-E956-B433-BB94-300E5259F56D}"/>
          </ac:spMkLst>
        </pc:spChg>
        <pc:spChg chg="add mod">
          <ac:chgData name="Paul Stalker" userId="066dcb11-aee5-4f93-9fbd-2f5af7b6a1b4" providerId="ADAL" clId="{E0F7E2F0-B588-4E52-8FEF-460E628AAB1B}" dt="2025-02-21T15:08:31.277" v="13461" actId="1076"/>
          <ac:spMkLst>
            <pc:docMk/>
            <pc:sldMk cId="2189013045" sldId="299"/>
            <ac:spMk id="9" creationId="{523F4A9D-6993-5268-1493-F37727BD77F8}"/>
          </ac:spMkLst>
        </pc:spChg>
        <pc:spChg chg="add mod">
          <ac:chgData name="Paul Stalker" userId="066dcb11-aee5-4f93-9fbd-2f5af7b6a1b4" providerId="ADAL" clId="{E0F7E2F0-B588-4E52-8FEF-460E628AAB1B}" dt="2025-02-21T00:59:49.081" v="10855" actId="1076"/>
          <ac:spMkLst>
            <pc:docMk/>
            <pc:sldMk cId="2189013045" sldId="299"/>
            <ac:spMk id="10" creationId="{C5608314-F722-5C71-2819-8D601368D04A}"/>
          </ac:spMkLst>
        </pc:spChg>
        <pc:spChg chg="add mod">
          <ac:chgData name="Paul Stalker" userId="066dcb11-aee5-4f93-9fbd-2f5af7b6a1b4" providerId="ADAL" clId="{E0F7E2F0-B588-4E52-8FEF-460E628AAB1B}" dt="2025-02-21T00:59:49.081" v="10855" actId="1076"/>
          <ac:spMkLst>
            <pc:docMk/>
            <pc:sldMk cId="2189013045" sldId="299"/>
            <ac:spMk id="11" creationId="{E9D8CB64-56FE-CC88-275A-E97C02055FAF}"/>
          </ac:spMkLst>
        </pc:spChg>
        <pc:spChg chg="add mod">
          <ac:chgData name="Paul Stalker" userId="066dcb11-aee5-4f93-9fbd-2f5af7b6a1b4" providerId="ADAL" clId="{E0F7E2F0-B588-4E52-8FEF-460E628AAB1B}" dt="2025-02-21T00:59:22.838" v="10848" actId="1076"/>
          <ac:spMkLst>
            <pc:docMk/>
            <pc:sldMk cId="2189013045" sldId="299"/>
            <ac:spMk id="12" creationId="{121B3D18-9E71-9BE0-FA98-7A04123F146E}"/>
          </ac:spMkLst>
        </pc:spChg>
        <pc:spChg chg="add mod">
          <ac:chgData name="Paul Stalker" userId="066dcb11-aee5-4f93-9fbd-2f5af7b6a1b4" providerId="ADAL" clId="{E0F7E2F0-B588-4E52-8FEF-460E628AAB1B}" dt="2025-02-21T00:59:29.990" v="10851" actId="113"/>
          <ac:spMkLst>
            <pc:docMk/>
            <pc:sldMk cId="2189013045" sldId="299"/>
            <ac:spMk id="13" creationId="{95236280-9BD5-4466-FB6B-8B7C4D091E62}"/>
          </ac:spMkLst>
        </pc:spChg>
        <pc:spChg chg="add mod">
          <ac:chgData name="Paul Stalker" userId="066dcb11-aee5-4f93-9fbd-2f5af7b6a1b4" providerId="ADAL" clId="{E0F7E2F0-B588-4E52-8FEF-460E628AAB1B}" dt="2025-02-21T00:59:49.081" v="10855" actId="1076"/>
          <ac:spMkLst>
            <pc:docMk/>
            <pc:sldMk cId="2189013045" sldId="299"/>
            <ac:spMk id="14" creationId="{76A71C06-2DA0-66F5-46FA-35EA9D2C2409}"/>
          </ac:spMkLst>
        </pc:spChg>
        <pc:spChg chg="add mod">
          <ac:chgData name="Paul Stalker" userId="066dcb11-aee5-4f93-9fbd-2f5af7b6a1b4" providerId="ADAL" clId="{E0F7E2F0-B588-4E52-8FEF-460E628AAB1B}" dt="2025-02-21T00:59:49.081" v="10855" actId="1076"/>
          <ac:spMkLst>
            <pc:docMk/>
            <pc:sldMk cId="2189013045" sldId="299"/>
            <ac:spMk id="15" creationId="{07ECA2F0-1817-308B-31F8-242C0520A852}"/>
          </ac:spMkLst>
        </pc:spChg>
      </pc:sldChg>
      <pc:sldChg chg="addSp delSp modSp add mod modNotesTx">
        <pc:chgData name="Paul Stalker" userId="066dcb11-aee5-4f93-9fbd-2f5af7b6a1b4" providerId="ADAL" clId="{E0F7E2F0-B588-4E52-8FEF-460E628AAB1B}" dt="2025-02-24T20:34:26.481" v="15876" actId="20577"/>
        <pc:sldMkLst>
          <pc:docMk/>
          <pc:sldMk cId="3634052670" sldId="300"/>
        </pc:sldMkLst>
        <pc:spChg chg="mod">
          <ac:chgData name="Paul Stalker" userId="066dcb11-aee5-4f93-9fbd-2f5af7b6a1b4" providerId="ADAL" clId="{E0F7E2F0-B588-4E52-8FEF-460E628AAB1B}" dt="2025-02-21T11:41:02.110" v="11676" actId="20577"/>
          <ac:spMkLst>
            <pc:docMk/>
            <pc:sldMk cId="3634052670" sldId="300"/>
            <ac:spMk id="4" creationId="{EF7428E4-42E6-17FC-9346-B7646B777F69}"/>
          </ac:spMkLst>
        </pc:spChg>
        <pc:spChg chg="mod">
          <ac:chgData name="Paul Stalker" userId="066dcb11-aee5-4f93-9fbd-2f5af7b6a1b4" providerId="ADAL" clId="{E0F7E2F0-B588-4E52-8FEF-460E628AAB1B}" dt="2025-02-21T01:01:26.947" v="10879" actId="14100"/>
          <ac:spMkLst>
            <pc:docMk/>
            <pc:sldMk cId="3634052670" sldId="300"/>
            <ac:spMk id="23" creationId="{39E63038-99CF-8D19-ACB5-F6C17981CAFE}"/>
          </ac:spMkLst>
        </pc:spChg>
      </pc:sldChg>
      <pc:sldChg chg="modSp add mod">
        <pc:chgData name="Paul Stalker" userId="066dcb11-aee5-4f93-9fbd-2f5af7b6a1b4" providerId="ADAL" clId="{E0F7E2F0-B588-4E52-8FEF-460E628AAB1B}" dt="2025-02-21T11:34:42.267" v="11408" actId="20577"/>
        <pc:sldMkLst>
          <pc:docMk/>
          <pc:sldMk cId="2539549262" sldId="301"/>
        </pc:sldMkLst>
        <pc:spChg chg="mod">
          <ac:chgData name="Paul Stalker" userId="066dcb11-aee5-4f93-9fbd-2f5af7b6a1b4" providerId="ADAL" clId="{E0F7E2F0-B588-4E52-8FEF-460E628AAB1B}" dt="2025-02-21T11:34:42.267" v="11408" actId="20577"/>
          <ac:spMkLst>
            <pc:docMk/>
            <pc:sldMk cId="2539549262" sldId="301"/>
            <ac:spMk id="21" creationId="{0CEAE8C6-C82E-EBEE-891D-DA1AB63F951E}"/>
          </ac:spMkLst>
        </pc:spChg>
        <pc:spChg chg="mod">
          <ac:chgData name="Paul Stalker" userId="066dcb11-aee5-4f93-9fbd-2f5af7b6a1b4" providerId="ADAL" clId="{E0F7E2F0-B588-4E52-8FEF-460E628AAB1B}" dt="2025-02-21T11:34:13.466" v="11379" actId="255"/>
          <ac:spMkLst>
            <pc:docMk/>
            <pc:sldMk cId="2539549262" sldId="301"/>
            <ac:spMk id="23" creationId="{F4ED69D2-7E4A-10B3-5A96-22ACDBD64C9B}"/>
          </ac:spMkLst>
        </pc:spChg>
      </pc:sldChg>
      <pc:sldChg chg="modSp add mod">
        <pc:chgData name="Paul Stalker" userId="066dcb11-aee5-4f93-9fbd-2f5af7b6a1b4" providerId="ADAL" clId="{E0F7E2F0-B588-4E52-8FEF-460E628AAB1B}" dt="2025-02-21T11:46:01.331" v="11792" actId="1076"/>
        <pc:sldMkLst>
          <pc:docMk/>
          <pc:sldMk cId="3622961800" sldId="302"/>
        </pc:sldMkLst>
        <pc:spChg chg="mod">
          <ac:chgData name="Paul Stalker" userId="066dcb11-aee5-4f93-9fbd-2f5af7b6a1b4" providerId="ADAL" clId="{E0F7E2F0-B588-4E52-8FEF-460E628AAB1B}" dt="2025-02-21T11:46:01.331" v="11792" actId="1076"/>
          <ac:spMkLst>
            <pc:docMk/>
            <pc:sldMk cId="3622961800" sldId="302"/>
            <ac:spMk id="2" creationId="{60F6673B-5290-820F-4418-F2CE57FE5777}"/>
          </ac:spMkLst>
        </pc:spChg>
      </pc:sldChg>
      <pc:sldChg chg="modSp add mod">
        <pc:chgData name="Paul Stalker" userId="066dcb11-aee5-4f93-9fbd-2f5af7b6a1b4" providerId="ADAL" clId="{E0F7E2F0-B588-4E52-8FEF-460E628AAB1B}" dt="2025-02-21T11:46:28.156" v="11803" actId="313"/>
        <pc:sldMkLst>
          <pc:docMk/>
          <pc:sldMk cId="2676086778" sldId="303"/>
        </pc:sldMkLst>
        <pc:spChg chg="mod">
          <ac:chgData name="Paul Stalker" userId="066dcb11-aee5-4f93-9fbd-2f5af7b6a1b4" providerId="ADAL" clId="{E0F7E2F0-B588-4E52-8FEF-460E628AAB1B}" dt="2025-02-21T11:46:28.156" v="11803" actId="313"/>
          <ac:spMkLst>
            <pc:docMk/>
            <pc:sldMk cId="2676086778" sldId="303"/>
            <ac:spMk id="2" creationId="{1918E60D-1F97-262D-F43D-4EAB9DC1608E}"/>
          </ac:spMkLst>
        </pc:spChg>
      </pc:sldChg>
      <pc:sldChg chg="addSp delSp modSp add mod ord modNotesTx">
        <pc:chgData name="Paul Stalker" userId="066dcb11-aee5-4f93-9fbd-2f5af7b6a1b4" providerId="ADAL" clId="{E0F7E2F0-B588-4E52-8FEF-460E628AAB1B}" dt="2025-02-21T15:17:35.809" v="13808" actId="20577"/>
        <pc:sldMkLst>
          <pc:docMk/>
          <pc:sldMk cId="2951728540" sldId="304"/>
        </pc:sldMkLst>
        <pc:spChg chg="add mod">
          <ac:chgData name="Paul Stalker" userId="066dcb11-aee5-4f93-9fbd-2f5af7b6a1b4" providerId="ADAL" clId="{E0F7E2F0-B588-4E52-8FEF-460E628AAB1B}" dt="2025-02-21T15:10:53.960" v="13473" actId="14100"/>
          <ac:spMkLst>
            <pc:docMk/>
            <pc:sldMk cId="2951728540" sldId="304"/>
            <ac:spMk id="3" creationId="{223D8A03-A27D-82D0-288E-530AB33EDAFF}"/>
          </ac:spMkLst>
        </pc:spChg>
        <pc:spChg chg="add mod">
          <ac:chgData name="Paul Stalker" userId="066dcb11-aee5-4f93-9fbd-2f5af7b6a1b4" providerId="ADAL" clId="{E0F7E2F0-B588-4E52-8FEF-460E628AAB1B}" dt="2025-02-21T15:11:08.177" v="13496" actId="20577"/>
          <ac:spMkLst>
            <pc:docMk/>
            <pc:sldMk cId="2951728540" sldId="304"/>
            <ac:spMk id="6" creationId="{0BC874ED-8A26-6DB6-AD55-50C69C6CEFC5}"/>
          </ac:spMkLst>
        </pc:spChg>
      </pc:sldChg>
      <pc:sldChg chg="modSp add mod ord modNotesTx">
        <pc:chgData name="Paul Stalker" userId="066dcb11-aee5-4f93-9fbd-2f5af7b6a1b4" providerId="ADAL" clId="{E0F7E2F0-B588-4E52-8FEF-460E628AAB1B}" dt="2025-02-21T17:22:33.394" v="15746" actId="20577"/>
        <pc:sldMkLst>
          <pc:docMk/>
          <pc:sldMk cId="4129311814" sldId="305"/>
        </pc:sldMkLst>
        <pc:spChg chg="mod">
          <ac:chgData name="Paul Stalker" userId="066dcb11-aee5-4f93-9fbd-2f5af7b6a1b4" providerId="ADAL" clId="{E0F7E2F0-B588-4E52-8FEF-460E628AAB1B}" dt="2025-02-21T15:57:04.331" v="15663" actId="20577"/>
          <ac:spMkLst>
            <pc:docMk/>
            <pc:sldMk cId="4129311814" sldId="305"/>
            <ac:spMk id="4" creationId="{2BAD36D8-47F5-CDD5-7DB6-309412BC7B4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B8721-4EF7-4A45-9CF2-04BBB183A500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095B9-05F2-42A8-90F9-4775A86AE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5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160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2ABDD-6A12-84E0-EF6B-5A1C209D3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59AC90-B69E-E09C-F738-C3E271BD7F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9BB9E-3628-FF20-F718-EE8CF6F93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out canvasing you will encounter four types of voter.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Interested and decided; voters who are interested in engaging with you but have already decided who they are going to vote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interested and undecided; voters who are interest in engaging with and have yet to decide who they are voting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uninterested and decided; voters who are uninterested in engaging with you and have decided if or who they are going to vote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uninterested and undecided; voter are uninterested and have yet to decide if or who they are going to vote for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39215-2182-F1DA-A71E-F9D2690750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92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7372B-1838-CD87-A667-43F612FB5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12B7A3-55DA-BDD5-748F-43AC92DA1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763FE9-2FD2-7EE0-22A3-54BD54ACB2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83A1C-7CC2-650A-8647-EFACADBA1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161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0150F-C662-32BB-72B3-B3942249F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AF289E-E1CD-D6B0-F1F0-B817387C38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B3E560-63A4-F971-22BB-5949D44B04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dirty="0">
                <a:solidFill>
                  <a:schemeClr val="tx1"/>
                </a:solidFill>
              </a:rPr>
              <a:t>Although it is more than achievable to develop and deliver a Candidate Campaign on your own, having a Campaign Team can significantly increase the number of activities that your campaign can develop and deliver.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What do we mean by Campaign Team Member?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A Campaign Team member is any individual who is actively campaigning on behalf of a campaign.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>
                <a:solidFill>
                  <a:schemeClr val="tx1"/>
                </a:solidFill>
              </a:rPr>
              <a:t>You should only ever include in your Campaign Team current UHI students that you trust and can depend on.  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All your Campaign Team members need to be current UHI students as under election rule GC03 “</a:t>
            </a:r>
            <a:r>
              <a:rPr lang="en-GB" sz="1800" dirty="0">
                <a:effectLst/>
                <a:latin typeface="Helvetica" panose="020B0604020202020204" pitchFamily="34" charset="0"/>
                <a:ea typeface="SimSun" panose="02010600030101010101" pitchFamily="2" charset="-122"/>
              </a:rPr>
              <a:t>Any person campaigning on behalf of a candidate must be either a member or associate member of HISA”</a:t>
            </a:r>
          </a:p>
          <a:p>
            <a:endParaRPr lang="en-GB" sz="1800" kern="100" dirty="0">
              <a:effectLst/>
              <a:latin typeface="Helvetica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Helvetica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All your Campaign Team members need to be individuals that you trust and depend on as under election rule GR03 “</a:t>
            </a:r>
            <a:r>
              <a:rPr lang="en-GB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Museo 300"/>
              </a:rPr>
              <a:t>Candidates will be held responsible for the actions of any member of their campaign team.  </a:t>
            </a:r>
            <a:r>
              <a:rPr lang="en-GB" sz="1800" dirty="0">
                <a:effectLst/>
                <a:latin typeface="Helvetica" panose="020B0604020202020204" pitchFamily="34" charset="0"/>
                <a:ea typeface="Arial" panose="020B0604020202020204" pitchFamily="34" charset="0"/>
              </a:rPr>
              <a:t>This includes both campaigning activity and campaigns expenditure”.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6B43F-91E7-9AAC-3542-8574670D3D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092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21029-6763-4323-843E-7B1B9C740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D5F54-B977-2EA3-C42A-E48249B6EC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7F710-D1E5-6CA9-A026-CC67F4545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won’t get any real benefit from having a Campaign Team if you have all your Campaign Team members doing the exact same activity, at the same place, at the same time.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order to get the most out of having a Campaign Team you need to ensure every Campaign Team member is…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 of the content of your manifesto (both your Policy Pledges &amp; Story Statements).  Campaign Team members will be unable to speak on your behalf 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Given a specific task(s) to undertake that are within their abilities.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 of the Election Rules.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8F4D0-2E05-6CC6-C408-A9F215C64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029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B011E-A7C0-E7EB-9DF7-8F7A35870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79380B-2144-D741-F09D-55BD29729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D91CC7-0586-5066-D5AA-B22873728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0A060-6B1E-2EB8-5134-6155C1212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933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4C83-000A-35B6-F269-5649369DD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497D39-E43D-FE70-5AE1-6542492B8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0C3545-50B6-6B62-8DDA-9CCAF2B06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Whatever the range of different campaign tools you decide to use for your candidate campaign, you </a:t>
            </a:r>
            <a:r>
              <a:rPr lang="en-GB" sz="1200"/>
              <a:t>need use </a:t>
            </a:r>
            <a:r>
              <a:rPr lang="en-GB" sz="1200" dirty="0"/>
              <a:t>a Campaign Management Tool to integrate them into a coherent plan of action so that you not just being ‘scattergun’ in approach.</a:t>
            </a:r>
            <a:endParaRPr lang="en-GB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management tool is any tool or technique that is used to coordinate the development and delivery of a campaign.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most common campaign management tool used by candidate campaigns in Students’ Association/ Union elections are the Action Planner, the Gantt Planner, and the Action Planner.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9D70F-715E-47B6-EB0B-130981489A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98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DC528-20FC-F6BF-E32F-AE4FE9779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6802FF-5ABF-3E29-A3EE-641AEBEDA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5F1051-2C79-CDC3-3C26-329C892DD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FDFA1-5403-A10E-1957-691A501A8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66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2CB9-5E81-56B6-0505-536D3E36E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290132-E09E-027A-6B1D-5773B404F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E968BA-2DD7-D407-6004-1F949C887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CCEF0-4335-C3B6-7C0C-C65A78F2CE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90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CB27-4E2C-AC4B-B2D3-7FECA0C3B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2C917-6612-5C38-254F-AF6065FA5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71D37-CA23-418F-EE59-6CD3BEC28D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Today’s workshop is split</a:t>
            </a:r>
            <a:r>
              <a:rPr lang="en-GB" baseline="0" dirty="0"/>
              <a:t> into three sections….</a:t>
            </a:r>
          </a:p>
          <a:p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first section we will cover campaigning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second section we will cover in-person campaign tool.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third and final section we will cover campaign management tools.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9D8A5-4508-234E-0FA2-0A85089C3F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5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F1257-B108-B2DA-FC39-81DB7E00D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D889EB-B222-7BD9-1BC9-E2B7923C7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B1D63-9FE8-B27B-0AC6-89FC353540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DC6E7-6253-E3C7-C3C2-127DCD91C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5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7300B-EA53-31F9-EAD2-0896BBD6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4211C-7FE4-7489-E16B-9B4DC50F13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46AFD8-1C91-9B12-8519-007F8932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58595B"/>
                </a:solidFill>
              </a:rPr>
              <a:t>First off …  What is campaigning?</a:t>
            </a:r>
            <a:endParaRPr lang="en-GB" b="1" baseline="0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Campaigning is an organised, a planned effort to achieve a particular objective.  There are three types of campaigns…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are campaigns where the objective is to educate others about a cause or subject.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 are campaigns where the objective is to change the actions and/ or behaviours of others.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 are campaigns where the objective is to get others to vote for a particular candidate(s). 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 Awareness Campaigns, Candidate Campaigns involve trying to educate others; a candidate(s) policy pledges, a candidate(s) story statements, when and how to vote,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Similarly, like Change Campaigns, Candidate Campaigns involve try to change the actions and/ or behaviours of others; voting for a particular candidate(s) and/ or political party, helping to promote a particular candidate(s) and/ or political party,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D278A-E27B-E297-4D1F-BD03FD7B3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93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057AE-BD81-83D8-0F53-DA88E4DE0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317CC7-18C9-8C60-3EE9-D42294318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12DE2B-E6FC-7F3D-5094-7A3D25F60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Although there is no one single right way to campaign, there are three golden rules to remember when running a Candidate Campaign.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first and most important golden rule is that campaigning equals votes.  The more you campaign. the more votes that will get.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second golden rule is that a range of different campaign tools should be used during a Candidate Campaign.  Candidate Campaigns should not just rely on one or two campaign tools.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third and final golden rule is that a campaign management tool should be used to develop and deliver a Candidate Campaign.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967C5-C506-DF73-50AA-83D3F9B352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052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10615-7ADB-8A31-9D26-9D370B6D5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6E14C3-C920-29FC-CAA0-60F64FC21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FEB027-687B-DEC6-983F-8A7888348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1EBC8-DD6E-A113-83EE-926721AE4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02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29887-FBD9-3102-A863-5351767B0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77273D-F14A-9348-4BA4-F56F8B3E7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1A4A01-2CA6-302A-93DF-4B21D37A9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So, what is a campaign tool?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tool is any tool or technique that is used during a campaign to induce another person to learn something new or undertake an action that they were not originally planning to do.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Common in-person campaign tools used during candidate campaigns include…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Badges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Banners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Business Cards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Canvasing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Fancy Dress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Face Paints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Leaflets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Posters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Performances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Sandwich Boards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Stalls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T-Shirts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C3368-1082-1A99-4127-4BD8A184B9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522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5A98A-1589-2BB6-7990-1D7D4F6EB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418A5-5C69-EB34-2666-A7E9D1CC1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58EE4-D26B-4B52-9C58-7C2B468F2E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Canvasing, the act of approaching and engaging voters in conversation, tends to be the most effective in-person campaign tool for Candidate Campaigns.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three canvasing activities typically undertaken by candidate campaigns in Students’ Association/ Union elections are…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Class Visits</a:t>
            </a: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Door knocking</a:t>
            </a: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Walkabouts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4E1B5-9E73-46C7-93D2-1884CA1A1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83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DE277-1E6F-A02F-393B-E3E00E557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8C41E7-0FD6-7DF6-FEF0-0E95B4C5B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A663D-AE4B-6CF4-67B4-FCFE421C8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are three things you need to think about when planning any canvasing activity…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materials do you need to help attract and maintain attention.</a:t>
            </a: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would be the best place(s) for maximum impact.</a:t>
            </a:r>
          </a:p>
          <a:p>
            <a:pPr marL="171450" indent="-171450">
              <a:buFontTx/>
              <a:buChar char="-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would be the best time(s) for maximum impact.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37E13A-57AB-7107-0C9E-079139AF7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157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E445-2913-5221-9D4D-53839406D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11913-FAD6-2FB1-84DB-390D393F0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F937-EBA2-72B9-D378-F116D26B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A7591-B385-1606-DDD3-890D0A0F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5ECF-AC8B-40A8-39B9-472D7C68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06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EB3C0-6522-5341-B76F-461DF22FC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4C563-5FDD-CBD8-7692-FFF3EB26A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EE224-824F-C542-F66B-B4FEAD5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350E3-1AA1-39FF-B793-B4F3489D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A9F3-92F2-3F27-1140-6DC0D2AA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0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A8D97E-5E5F-1F47-6CCD-6F959D01B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B0DF4A-B716-B309-5C2D-7B36B6196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95CC-0141-635F-6418-50C4E7AF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B6A18-CBDC-C260-35CF-88C52997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F1FCA-7CB5-2FD8-10AB-D7F26117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9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AEF96-BAE3-0AD7-B160-4FA8A5061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F03BE-9975-3A14-9076-CD4CCBF61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14D62-E5C0-78F2-987B-CF01FC5A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23D7-845E-8053-DCD5-BFD7E210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5F8DC-6367-EF09-BF54-9FBA7B84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00241-BA66-469A-2DDD-A97F4B39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B9792-C4C8-B1F6-C8CC-876A253CF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68117-D8F4-A8EB-9351-DD2CCD4D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6E6F0-144F-3E46-71ED-FE7349BB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AC8F4-5E4D-94D7-F8A5-3CFFCBCC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80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94A5-62DF-5193-D30B-E29CB4EA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B6DD-1F58-D155-5388-F2E5B4EF4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F866F-58FF-A4AA-65DA-BBD835847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2F920-DB87-74B5-4A0C-F35AA445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54444-20DE-07AF-22FD-4DEC0538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D5D57-4DE2-DDD2-D841-40FA7B94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8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24A36-35B1-ED34-705D-BF6BD1784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72FAF-0EFD-5735-4CBA-B12D6D11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B7C0B-4677-E1E6-EA02-2882B3AE1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C784B-83ED-4110-0E14-3192B8270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EDAAB-10B9-E1D1-73D4-24FE4184C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B78E90-6FEF-7E11-292E-BA63E821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4F04E-0407-C978-BAFC-497D2D92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866061-9A60-CBD9-C7D6-3F6F9EA08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2DB72-6EED-1389-00C1-2EE5DF33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3F3EF-86BE-1ED9-EA42-A66285D4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3254A-75DF-33EB-B454-9E039E4A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4A0A4-F2F6-A79E-D453-92D8D443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9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584B3-E900-E8C3-D673-9155B2520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7624B-6574-09E7-AE64-9D4DB8AC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AE90D-8FD6-514F-02CF-9FB83652D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864A-6482-2694-23D4-EF3C8CDBE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28D22-6EFC-B837-AB79-02FFF7E4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5B63E-22FD-B7F4-9AB8-E64E78E1E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5430A-88BF-C9C6-972D-DB635A04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18AFD-375F-23AF-7FF3-1A581D38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AAE4A-23BF-B86E-3C4F-41FC51EB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7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BAF3C-DEE3-6E3C-6171-820D997E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3455CE-8B77-B0E1-579C-58B5382CF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5123B8-7DDC-FEFC-A49F-068614B26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0613F-8A61-BCD5-BEDE-198F3A74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AE643-AEF6-D703-D853-04117294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0963-11AE-DF23-A945-B15158C4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46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DD7F0-C6F1-9573-B047-C10849C9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19FAD-A584-6C47-FF63-CC59FB1AB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BE2DA-0C06-877E-E5EC-D54262D3D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C04C2-7E75-41B7-A1DF-3F331A5F0F98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E6285-212D-85DD-98F0-14D9C15E8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C9BED-1CC3-5313-4FB8-6B2AE4F09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276E6363-6BC1-996F-944A-0E70B96116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BF0D5198-4FE5-ED10-16E4-2C195514F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2549615" y="408871"/>
            <a:ext cx="7087835" cy="56567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DFEC1D-9785-82E5-0326-4B4BC26D46C1}"/>
              </a:ext>
            </a:extLst>
          </p:cNvPr>
          <p:cNvSpPr txBox="1"/>
          <p:nvPr/>
        </p:nvSpPr>
        <p:spPr>
          <a:xfrm>
            <a:off x="-1" y="4593953"/>
            <a:ext cx="12187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</a:rPr>
              <a:t>An Introduction To</a:t>
            </a:r>
          </a:p>
          <a:p>
            <a:pPr algn="ctr"/>
            <a:r>
              <a:rPr lang="en-GB" sz="4800" b="1" dirty="0">
                <a:solidFill>
                  <a:schemeClr val="bg1"/>
                </a:solidFill>
              </a:rPr>
              <a:t>In-Person Campaigning</a:t>
            </a:r>
          </a:p>
        </p:txBody>
      </p:sp>
    </p:spTree>
    <p:extLst>
      <p:ext uri="{BB962C8B-B14F-4D97-AF65-F5344CB8AC3E}">
        <p14:creationId xmlns:p14="http://schemas.microsoft.com/office/powerpoint/2010/main" val="2059547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C306-696E-2D99-F053-0F294051E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1804574-064D-3290-00D8-0B147EA1D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0F081D6B-23BC-8559-B839-381A0FBFA2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D0B12B6-F2F7-7019-34C8-C82428AA62F2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596063-5E7D-77E5-47DD-12A41FCD6A23}"/>
              </a:ext>
            </a:extLst>
          </p:cNvPr>
          <p:cNvSpPr txBox="1"/>
          <p:nvPr/>
        </p:nvSpPr>
        <p:spPr>
          <a:xfrm>
            <a:off x="854567" y="1985845"/>
            <a:ext cx="1106872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four types of voter that you will </a:t>
            </a:r>
          </a:p>
          <a:p>
            <a:r>
              <a:rPr lang="en-GB" sz="2800" dirty="0">
                <a:solidFill>
                  <a:schemeClr val="bg1"/>
                </a:solidFill>
              </a:rPr>
              <a:t>encounter when out canvasing…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8D63CC-E956-B433-BB94-300E5259F56D}"/>
              </a:ext>
            </a:extLst>
          </p:cNvPr>
          <p:cNvSpPr/>
          <p:nvPr/>
        </p:nvSpPr>
        <p:spPr>
          <a:xfrm>
            <a:off x="854567" y="4036990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3F4A9D-6993-5268-1493-F37727BD77F8}"/>
              </a:ext>
            </a:extLst>
          </p:cNvPr>
          <p:cNvSpPr txBox="1"/>
          <p:nvPr/>
        </p:nvSpPr>
        <p:spPr>
          <a:xfrm>
            <a:off x="854567" y="4130659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8314-F722-5C71-2819-8D601368D04A}"/>
              </a:ext>
            </a:extLst>
          </p:cNvPr>
          <p:cNvSpPr/>
          <p:nvPr/>
        </p:nvSpPr>
        <p:spPr>
          <a:xfrm>
            <a:off x="4679005" y="4036990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D8CB64-56FE-CC88-275A-E97C02055FAF}"/>
              </a:ext>
            </a:extLst>
          </p:cNvPr>
          <p:cNvSpPr txBox="1"/>
          <p:nvPr/>
        </p:nvSpPr>
        <p:spPr>
          <a:xfrm>
            <a:off x="4679005" y="4130659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undecided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1B3D18-9E71-9BE0-FA98-7A04123F146E}"/>
              </a:ext>
            </a:extLst>
          </p:cNvPr>
          <p:cNvSpPr/>
          <p:nvPr/>
        </p:nvSpPr>
        <p:spPr>
          <a:xfrm>
            <a:off x="854566" y="5345611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236280-9BD5-4466-FB6B-8B7C4D091E62}"/>
              </a:ext>
            </a:extLst>
          </p:cNvPr>
          <p:cNvSpPr txBox="1"/>
          <p:nvPr/>
        </p:nvSpPr>
        <p:spPr>
          <a:xfrm>
            <a:off x="854566" y="5439280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uninterested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A71C06-2DA0-66F5-46FA-35EA9D2C2409}"/>
              </a:ext>
            </a:extLst>
          </p:cNvPr>
          <p:cNvSpPr/>
          <p:nvPr/>
        </p:nvSpPr>
        <p:spPr>
          <a:xfrm>
            <a:off x="4679004" y="5345611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ECA2F0-1817-308B-31F8-242C0520A852}"/>
              </a:ext>
            </a:extLst>
          </p:cNvPr>
          <p:cNvSpPr txBox="1"/>
          <p:nvPr/>
        </p:nvSpPr>
        <p:spPr>
          <a:xfrm>
            <a:off x="4679004" y="5439280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uninterested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undecided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01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B1C9C-4DD7-33D8-4EC5-EEBDBBAF6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A2C566FF-4DDC-F257-0BBF-31E6E8FD9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ACC7DF16-B092-A754-5858-C154538116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4A5B635-923E-1A01-BB80-6CE173E44CB6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D62572-5F28-C9DC-1652-173DB64872CA}"/>
              </a:ext>
            </a:extLst>
          </p:cNvPr>
          <p:cNvSpPr txBox="1"/>
          <p:nvPr/>
        </p:nvSpPr>
        <p:spPr>
          <a:xfrm>
            <a:off x="854567" y="1985845"/>
            <a:ext cx="87827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Canvasing: Door Knocking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When undertaking door knocking try to remember the following top three </a:t>
            </a:r>
            <a:r>
              <a:rPr lang="en-GB" sz="2800" b="1" dirty="0" err="1">
                <a:solidFill>
                  <a:schemeClr val="bg1"/>
                </a:solidFill>
              </a:rPr>
              <a:t>Stepology</a:t>
            </a:r>
            <a:r>
              <a:rPr lang="en-GB" sz="2800" b="1" dirty="0">
                <a:solidFill>
                  <a:schemeClr val="bg1"/>
                </a:solidFill>
              </a:rPr>
              <a:t> Tips</a:t>
            </a:r>
            <a:r>
              <a:rPr lang="en-GB" sz="2400" dirty="0">
                <a:solidFill>
                  <a:schemeClr val="bg1"/>
                </a:solidFill>
              </a:rPr>
              <a:t>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Ask permission to interrupt. Don’t be pushy.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Don’t do all the talking. A conversation requires participants to take turns in talking and listening.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Try to keep the conversation relevant to the person(s) you’re talking to. Avoid making it all about you.</a:t>
            </a:r>
          </a:p>
        </p:txBody>
      </p:sp>
    </p:spTree>
    <p:extLst>
      <p:ext uri="{BB962C8B-B14F-4D97-AF65-F5344CB8AC3E}">
        <p14:creationId xmlns:p14="http://schemas.microsoft.com/office/powerpoint/2010/main" val="3870612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1E012-EB27-D642-096A-0626ADC6C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48E2910-07F6-FD60-FF70-207388C493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2C187979-3097-891C-9C54-501F92218C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17819CA-26FC-9FBC-F1E4-FB7406312405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3D8A03-A27D-82D0-288E-530AB33EDAFF}"/>
              </a:ext>
            </a:extLst>
          </p:cNvPr>
          <p:cNvSpPr/>
          <p:nvPr/>
        </p:nvSpPr>
        <p:spPr>
          <a:xfrm>
            <a:off x="854569" y="5803400"/>
            <a:ext cx="7735249" cy="943764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874ED-8A26-6DB6-AD55-50C69C6CEFC5}"/>
              </a:ext>
            </a:extLst>
          </p:cNvPr>
          <p:cNvSpPr txBox="1"/>
          <p:nvPr/>
        </p:nvSpPr>
        <p:spPr>
          <a:xfrm>
            <a:off x="854569" y="1985845"/>
            <a:ext cx="960488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Campaign Teams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Although it is more than achievable to develop and deliver a</a:t>
            </a:r>
          </a:p>
          <a:p>
            <a:r>
              <a:rPr lang="en-GB" sz="2800" dirty="0">
                <a:solidFill>
                  <a:schemeClr val="bg1"/>
                </a:solidFill>
              </a:rPr>
              <a:t>Candidate Campaign on your own, having a </a:t>
            </a:r>
            <a:r>
              <a:rPr lang="en-GB" sz="2800" b="1" dirty="0">
                <a:solidFill>
                  <a:schemeClr val="bg1"/>
                </a:solidFill>
              </a:rPr>
              <a:t>Campaign Team </a:t>
            </a:r>
            <a:r>
              <a:rPr lang="en-GB" sz="2800" dirty="0">
                <a:solidFill>
                  <a:schemeClr val="bg1"/>
                </a:solidFill>
              </a:rPr>
              <a:t>can </a:t>
            </a:r>
            <a:r>
              <a:rPr lang="en-GB" sz="2800" b="1" dirty="0">
                <a:solidFill>
                  <a:schemeClr val="bg1"/>
                </a:solidFill>
              </a:rPr>
              <a:t>significantly increase the number </a:t>
            </a:r>
            <a:r>
              <a:rPr lang="en-GB" sz="2800" dirty="0">
                <a:solidFill>
                  <a:schemeClr val="bg1"/>
                </a:solidFill>
              </a:rPr>
              <a:t>of activities that your campaign can develop and deliver.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A Campaign Team member is any individual who is </a:t>
            </a:r>
          </a:p>
          <a:p>
            <a:r>
              <a:rPr lang="en-GB" sz="2800" dirty="0">
                <a:solidFill>
                  <a:schemeClr val="bg1"/>
                </a:solidFill>
              </a:rPr>
              <a:t>actively campaigning on your behalf. 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 should only ever include in your Campaign Team </a:t>
            </a:r>
          </a:p>
          <a:p>
            <a:r>
              <a:rPr lang="en-GB" sz="2400" b="1" dirty="0">
                <a:solidFill>
                  <a:schemeClr val="bg1"/>
                </a:solidFill>
              </a:rPr>
              <a:t>current UHI students </a:t>
            </a:r>
            <a:r>
              <a:rPr lang="en-GB" sz="2400" dirty="0">
                <a:solidFill>
                  <a:schemeClr val="bg1"/>
                </a:solidFill>
              </a:rPr>
              <a:t>that you </a:t>
            </a:r>
            <a:r>
              <a:rPr lang="en-GB" sz="2400" b="1" dirty="0">
                <a:solidFill>
                  <a:schemeClr val="bg1"/>
                </a:solidFill>
              </a:rPr>
              <a:t>trust</a:t>
            </a:r>
            <a:r>
              <a:rPr lang="en-GB" sz="2400" dirty="0">
                <a:solidFill>
                  <a:schemeClr val="bg1"/>
                </a:solidFill>
              </a:rPr>
              <a:t> and </a:t>
            </a:r>
            <a:r>
              <a:rPr lang="en-GB" sz="2400" b="1" dirty="0">
                <a:solidFill>
                  <a:schemeClr val="bg1"/>
                </a:solidFill>
              </a:rPr>
              <a:t>can depend on</a:t>
            </a:r>
            <a:r>
              <a:rPr lang="en-GB" sz="2400" dirty="0">
                <a:solidFill>
                  <a:schemeClr val="bg1"/>
                </a:solidFill>
              </a:rPr>
              <a:t>.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28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C8F92-169B-142F-85EC-7338F2997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104E541E-6ED0-117A-C406-7EC15C755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3C69577-64F8-97FC-5E43-B742ECF647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1160428-728A-8C86-03DF-19EB7A1FB384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AD36D8-47F5-CDD5-7DB6-309412BC7B46}"/>
              </a:ext>
            </a:extLst>
          </p:cNvPr>
          <p:cNvSpPr txBox="1"/>
          <p:nvPr/>
        </p:nvSpPr>
        <p:spPr>
          <a:xfrm>
            <a:off x="854569" y="1985845"/>
            <a:ext cx="960488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Campaign Teams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You won’t get any real benefit from having a Campaign Team</a:t>
            </a:r>
          </a:p>
          <a:p>
            <a:r>
              <a:rPr lang="en-GB" sz="2800" dirty="0">
                <a:solidFill>
                  <a:schemeClr val="bg1"/>
                </a:solidFill>
              </a:rPr>
              <a:t>if you have all your Campaign Team members doing the exact same activity, at the same place, at the same time.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In order to get the most out of having a Campaign Team </a:t>
            </a:r>
          </a:p>
          <a:p>
            <a:r>
              <a:rPr lang="en-GB" sz="2400" dirty="0">
                <a:solidFill>
                  <a:schemeClr val="bg1"/>
                </a:solidFill>
              </a:rPr>
              <a:t>you need to ensure every Campaign Team member is…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Aware of the content of your manifesto.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Given a specific tasks to undertake that are within their abilities.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Aware of the Election Rules.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400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311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8FD15-51B8-9206-8673-B0FBD9998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6ACB54C-1BF0-4A66-B3FB-B4DAD69E75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F32D4FFD-43F9-0A8E-1A21-66A5FD04A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F6673B-5290-820F-4418-F2CE57FE5777}"/>
              </a:ext>
            </a:extLst>
          </p:cNvPr>
          <p:cNvSpPr txBox="1"/>
          <p:nvPr/>
        </p:nvSpPr>
        <p:spPr>
          <a:xfrm>
            <a:off x="18281" y="1725891"/>
            <a:ext cx="121870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Management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3622961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E090B-53B5-AEBC-585F-934AA4FF3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5B3A8B5F-2AA2-9046-3F1A-CEA02EC28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7D1399DA-64B7-AF68-D4F9-827795C880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9E63038-99CF-8D19-ACB5-F6C17981CAFE}"/>
              </a:ext>
            </a:extLst>
          </p:cNvPr>
          <p:cNvSpPr txBox="1"/>
          <p:nvPr/>
        </p:nvSpPr>
        <p:spPr>
          <a:xfrm>
            <a:off x="854569" y="545432"/>
            <a:ext cx="7197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Management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428E4-42E6-17FC-9346-B7646B777F69}"/>
              </a:ext>
            </a:extLst>
          </p:cNvPr>
          <p:cNvSpPr txBox="1"/>
          <p:nvPr/>
        </p:nvSpPr>
        <p:spPr>
          <a:xfrm>
            <a:off x="854569" y="1985845"/>
            <a:ext cx="9604884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 </a:t>
            </a:r>
            <a:r>
              <a:rPr lang="en-GB" sz="2800" b="1" dirty="0">
                <a:solidFill>
                  <a:schemeClr val="bg1"/>
                </a:solidFill>
              </a:rPr>
              <a:t>Campaign Management Tool </a:t>
            </a:r>
            <a:r>
              <a:rPr lang="en-GB" sz="2800" dirty="0">
                <a:solidFill>
                  <a:schemeClr val="bg1"/>
                </a:solidFill>
              </a:rPr>
              <a:t>is any </a:t>
            </a:r>
            <a:r>
              <a:rPr lang="en-GB" sz="2800" b="1" dirty="0">
                <a:solidFill>
                  <a:schemeClr val="bg1"/>
                </a:solidFill>
              </a:rPr>
              <a:t>tool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  <a:p>
            <a:r>
              <a:rPr lang="en-GB" sz="2800" dirty="0">
                <a:solidFill>
                  <a:schemeClr val="bg1"/>
                </a:solidFill>
              </a:rPr>
              <a:t>or </a:t>
            </a:r>
            <a:r>
              <a:rPr lang="en-GB" sz="2800" b="1" dirty="0">
                <a:solidFill>
                  <a:schemeClr val="bg1"/>
                </a:solidFill>
              </a:rPr>
              <a:t>technique </a:t>
            </a:r>
            <a:r>
              <a:rPr lang="en-GB" sz="2800" dirty="0">
                <a:solidFill>
                  <a:schemeClr val="bg1"/>
                </a:solidFill>
              </a:rPr>
              <a:t>that is used to coordinate the </a:t>
            </a:r>
          </a:p>
          <a:p>
            <a:r>
              <a:rPr lang="en-GB" sz="2800" dirty="0">
                <a:solidFill>
                  <a:schemeClr val="bg1"/>
                </a:solidFill>
              </a:rPr>
              <a:t>development and delivery of a campaign.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The most common campaign management tools used by </a:t>
            </a:r>
            <a:r>
              <a:rPr lang="en-GB" sz="2400" b="1" dirty="0">
                <a:solidFill>
                  <a:schemeClr val="bg1"/>
                </a:solidFill>
              </a:rPr>
              <a:t>candidate campaigns </a:t>
            </a:r>
            <a:r>
              <a:rPr lang="en-GB" sz="2400" dirty="0">
                <a:solidFill>
                  <a:schemeClr val="bg1"/>
                </a:solidFill>
              </a:rPr>
              <a:t>in Students’ Association/ Union elections are the</a:t>
            </a:r>
          </a:p>
          <a:p>
            <a:r>
              <a:rPr lang="en-GB" sz="2400" b="1" dirty="0">
                <a:solidFill>
                  <a:schemeClr val="bg1"/>
                </a:solidFill>
              </a:rPr>
              <a:t>Action Planner</a:t>
            </a:r>
            <a:r>
              <a:rPr lang="en-GB" sz="2400" dirty="0">
                <a:solidFill>
                  <a:schemeClr val="bg1"/>
                </a:solidFill>
              </a:rPr>
              <a:t>, the </a:t>
            </a:r>
            <a:r>
              <a:rPr lang="en-GB" sz="2400" b="1" dirty="0">
                <a:solidFill>
                  <a:schemeClr val="bg1"/>
                </a:solidFill>
              </a:rPr>
              <a:t>Gantt Planner</a:t>
            </a:r>
            <a:r>
              <a:rPr lang="en-GB" sz="2400" dirty="0">
                <a:solidFill>
                  <a:schemeClr val="bg1"/>
                </a:solidFill>
              </a:rPr>
              <a:t>, and the </a:t>
            </a:r>
            <a:r>
              <a:rPr lang="en-GB" sz="2400" b="1" dirty="0">
                <a:solidFill>
                  <a:schemeClr val="bg1"/>
                </a:solidFill>
              </a:rPr>
              <a:t>Calendar Planner</a:t>
            </a:r>
            <a:r>
              <a:rPr lang="en-GB" sz="2400" dirty="0">
                <a:solidFill>
                  <a:schemeClr val="bg1"/>
                </a:solidFill>
              </a:rPr>
              <a:t>.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52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D565C-5D69-62C8-2182-89B7D4864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41FBF85-11DB-6ECC-7F8E-E15A2953C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07078A34-F186-152A-AE0F-74224867D6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CEAE8C6-C82E-EBEE-891D-DA1AB63F951E}"/>
              </a:ext>
            </a:extLst>
          </p:cNvPr>
          <p:cNvSpPr txBox="1"/>
          <p:nvPr/>
        </p:nvSpPr>
        <p:spPr>
          <a:xfrm>
            <a:off x="854568" y="1952368"/>
            <a:ext cx="104992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If you have any questions or queries about the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election rules for in-person campaigning please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get in touch with the Deputy Returning Officer </a:t>
            </a:r>
          </a:p>
          <a:p>
            <a:r>
              <a:rPr lang="en-GB" sz="3200" dirty="0">
                <a:solidFill>
                  <a:schemeClr val="bg1"/>
                </a:solidFill>
              </a:rPr>
              <a:t>via </a:t>
            </a:r>
            <a:r>
              <a:rPr lang="en-GB" sz="3200" b="1" dirty="0">
                <a:solidFill>
                  <a:schemeClr val="bg1"/>
                </a:solidFill>
              </a:rPr>
              <a:t>elections.hisa@hisa.ac.uk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 can find a copy of the slides and the resources for this workshop online at </a:t>
            </a:r>
            <a:r>
              <a:rPr lang="en-GB" sz="2400" b="1" dirty="0">
                <a:solidFill>
                  <a:schemeClr val="bg1"/>
                </a:solidFill>
              </a:rPr>
              <a:t>https://hisa.uhi.ac.uk/candidateresources/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ED69D2-7E4A-10B3-5A96-22ACDBD64C9B}"/>
              </a:ext>
            </a:extLst>
          </p:cNvPr>
          <p:cNvSpPr txBox="1"/>
          <p:nvPr/>
        </p:nvSpPr>
        <p:spPr>
          <a:xfrm>
            <a:off x="854569" y="545432"/>
            <a:ext cx="822593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600" b="1" dirty="0">
                <a:solidFill>
                  <a:schemeClr val="bg1"/>
                </a:solidFill>
              </a:rPr>
              <a:t>In-Person Campaigning</a:t>
            </a:r>
          </a:p>
        </p:txBody>
      </p:sp>
    </p:spTree>
    <p:extLst>
      <p:ext uri="{BB962C8B-B14F-4D97-AF65-F5344CB8AC3E}">
        <p14:creationId xmlns:p14="http://schemas.microsoft.com/office/powerpoint/2010/main" val="253954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5EB9D-6A63-E480-C492-2475E0F49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90124FEF-6B21-B585-D7E9-B4E86FC05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D91419DB-7F4D-3B52-D993-F7E9964B7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1897862" y="497304"/>
            <a:ext cx="8207798" cy="655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0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8EB46-E264-38DB-5B17-71C8557C2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A05160D-77A8-AFFD-AEFE-80C9AA53FB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9F8D00D9-D080-F0D6-3FD1-FAD90C9538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C1C5ECE-C48F-4917-D32E-D4E9D751E6B5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Welcome!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A7EFB0-4B3A-0AB0-39F1-1943D721F917}"/>
              </a:ext>
            </a:extLst>
          </p:cNvPr>
          <p:cNvSpPr txBox="1"/>
          <p:nvPr/>
        </p:nvSpPr>
        <p:spPr>
          <a:xfrm>
            <a:off x="854569" y="1985845"/>
            <a:ext cx="96048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b="1" dirty="0">
              <a:solidFill>
                <a:schemeClr val="bg1"/>
              </a:solidFill>
            </a:endParaRPr>
          </a:p>
          <a:p>
            <a:r>
              <a:rPr lang="en-GB" sz="3200" b="1" dirty="0">
                <a:solidFill>
                  <a:schemeClr val="bg1"/>
                </a:solidFill>
              </a:rPr>
              <a:t>In this workshop we will be covering…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In-Person Campaign Tools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 Management Tools</a:t>
            </a:r>
          </a:p>
        </p:txBody>
      </p:sp>
    </p:spTree>
    <p:extLst>
      <p:ext uri="{BB962C8B-B14F-4D97-AF65-F5344CB8AC3E}">
        <p14:creationId xmlns:p14="http://schemas.microsoft.com/office/powerpoint/2010/main" val="408725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035AA-0775-1A35-4565-2CF2B8E41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8656D47-9ADB-7FD8-BC64-12BBACB0F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3440BB20-946C-A0DD-BDC4-6606A486FE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18E60D-1F97-262D-F43D-4EAB9DC1608E}"/>
              </a:ext>
            </a:extLst>
          </p:cNvPr>
          <p:cNvSpPr txBox="1"/>
          <p:nvPr/>
        </p:nvSpPr>
        <p:spPr>
          <a:xfrm>
            <a:off x="-2" y="3033991"/>
            <a:ext cx="12187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Campaigning</a:t>
            </a:r>
          </a:p>
        </p:txBody>
      </p:sp>
    </p:spTree>
    <p:extLst>
      <p:ext uri="{BB962C8B-B14F-4D97-AF65-F5344CB8AC3E}">
        <p14:creationId xmlns:p14="http://schemas.microsoft.com/office/powerpoint/2010/main" val="267608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D089E-D200-335C-0FED-AE39AC521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9E8DF95-FD5C-117D-9EA3-EB882E8D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5384FAE9-E18E-7270-3C87-E5C652CE8A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0BDF5D1-DB11-F199-0470-6F5F7DF5C7CB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CCDD3-F310-EE66-25AF-C319346C16DA}"/>
              </a:ext>
            </a:extLst>
          </p:cNvPr>
          <p:cNvSpPr txBox="1"/>
          <p:nvPr/>
        </p:nvSpPr>
        <p:spPr>
          <a:xfrm>
            <a:off x="854569" y="1985845"/>
            <a:ext cx="960488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Campaigning is an </a:t>
            </a:r>
            <a:r>
              <a:rPr lang="en-GB" sz="3200" b="1" dirty="0">
                <a:solidFill>
                  <a:schemeClr val="bg1"/>
                </a:solidFill>
              </a:rPr>
              <a:t>organised effort </a:t>
            </a:r>
            <a:r>
              <a:rPr lang="en-GB" sz="3200" dirty="0">
                <a:solidFill>
                  <a:schemeClr val="bg1"/>
                </a:solidFill>
              </a:rPr>
              <a:t>to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achieve</a:t>
            </a:r>
            <a:r>
              <a:rPr lang="en-GB" sz="3200" dirty="0">
                <a:solidFill>
                  <a:schemeClr val="bg1"/>
                </a:solidFill>
              </a:rPr>
              <a:t> a particular </a:t>
            </a:r>
            <a:r>
              <a:rPr lang="en-GB" sz="3200" b="1" dirty="0">
                <a:solidFill>
                  <a:schemeClr val="bg1"/>
                </a:solidFill>
              </a:rPr>
              <a:t>objective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three types of campaigns…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Awareness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Change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Candidate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</p:txBody>
      </p:sp>
    </p:spTree>
    <p:extLst>
      <p:ext uri="{BB962C8B-B14F-4D97-AF65-F5344CB8AC3E}">
        <p14:creationId xmlns:p14="http://schemas.microsoft.com/office/powerpoint/2010/main" val="273122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1B92D-7311-0593-AAAC-699F0DC8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7FD0C9BA-2565-B532-AE37-99F1504250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ABAB011E-47E4-70F8-934B-208C94A5C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F0C26D5-0845-DA5D-1C9E-FCB0351A262D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AB2A69-F5A4-42FF-0345-1F20403782B1}"/>
              </a:ext>
            </a:extLst>
          </p:cNvPr>
          <p:cNvSpPr txBox="1"/>
          <p:nvPr/>
        </p:nvSpPr>
        <p:spPr>
          <a:xfrm>
            <a:off x="854569" y="1985845"/>
            <a:ext cx="9604884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Although there is no one single right way </a:t>
            </a:r>
          </a:p>
          <a:p>
            <a:r>
              <a:rPr lang="en-GB" sz="3200" dirty="0">
                <a:solidFill>
                  <a:schemeClr val="bg1"/>
                </a:solidFill>
              </a:rPr>
              <a:t>to campaign, there are </a:t>
            </a:r>
            <a:r>
              <a:rPr lang="en-GB" sz="3200" b="1" dirty="0">
                <a:solidFill>
                  <a:schemeClr val="bg1"/>
                </a:solidFill>
              </a:rPr>
              <a:t>three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golden rules </a:t>
            </a:r>
            <a:r>
              <a:rPr lang="en-GB" sz="3200" dirty="0">
                <a:solidFill>
                  <a:schemeClr val="bg1"/>
                </a:solidFill>
              </a:rPr>
              <a:t>in 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Candidate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Campaigns</a:t>
            </a:r>
            <a:r>
              <a:rPr lang="en-GB" sz="3200" dirty="0">
                <a:solidFill>
                  <a:schemeClr val="bg1"/>
                </a:solidFill>
              </a:rPr>
              <a:t>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sz="11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range of different campaign tools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</a:t>
            </a:r>
          </a:p>
          <a:p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 used </a:t>
            </a:r>
            <a:r>
              <a:rPr lang="en-GB" sz="2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Candidate Campaign.</a:t>
            </a:r>
          </a:p>
          <a:p>
            <a:endParaRPr lang="en-GB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campaign management tool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be used to </a:t>
            </a:r>
          </a:p>
          <a:p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and deliver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Candidate Campaign.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F95740-7EF9-9227-CC71-04CAC20C783F}"/>
              </a:ext>
            </a:extLst>
          </p:cNvPr>
          <p:cNvSpPr/>
          <p:nvPr/>
        </p:nvSpPr>
        <p:spPr>
          <a:xfrm>
            <a:off x="913554" y="3711996"/>
            <a:ext cx="6613031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49C0F6-F5D1-0647-E8F2-AADA9680C5B3}"/>
              </a:ext>
            </a:extLst>
          </p:cNvPr>
          <p:cNvSpPr txBox="1"/>
          <p:nvPr/>
        </p:nvSpPr>
        <p:spPr>
          <a:xfrm>
            <a:off x="854569" y="3647024"/>
            <a:ext cx="68244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b="1" dirty="0">
                <a:solidFill>
                  <a:schemeClr val="bg1"/>
                </a:solidFill>
              </a:rPr>
              <a:t>Campaigning</a:t>
            </a:r>
            <a:r>
              <a:rPr lang="en-GB" sz="5400" dirty="0">
                <a:solidFill>
                  <a:schemeClr val="bg1"/>
                </a:solidFill>
              </a:rPr>
              <a:t> = </a:t>
            </a:r>
            <a:r>
              <a:rPr lang="en-GB" sz="5400" b="1" dirty="0">
                <a:solidFill>
                  <a:schemeClr val="bg1"/>
                </a:solidFill>
              </a:rPr>
              <a:t>Votes</a:t>
            </a:r>
          </a:p>
        </p:txBody>
      </p:sp>
    </p:spTree>
    <p:extLst>
      <p:ext uri="{BB962C8B-B14F-4D97-AF65-F5344CB8AC3E}">
        <p14:creationId xmlns:p14="http://schemas.microsoft.com/office/powerpoint/2010/main" val="277323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D8C8D-933B-322C-5422-CCB86C75D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86B9A3A1-A97F-1BE2-2C87-3D159E80E5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E8F320D2-B5B7-F6C7-4C97-BB9FEFC97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092635-32B5-5CFA-1818-611322F8BA0D}"/>
              </a:ext>
            </a:extLst>
          </p:cNvPr>
          <p:cNvSpPr txBox="1"/>
          <p:nvPr/>
        </p:nvSpPr>
        <p:spPr>
          <a:xfrm>
            <a:off x="36564" y="2411154"/>
            <a:ext cx="12187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In-Person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Tools</a:t>
            </a:r>
          </a:p>
        </p:txBody>
      </p:sp>
    </p:spTree>
    <p:extLst>
      <p:ext uri="{BB962C8B-B14F-4D97-AF65-F5344CB8AC3E}">
        <p14:creationId xmlns:p14="http://schemas.microsoft.com/office/powerpoint/2010/main" val="2257135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29F7A-40D9-D3BA-C5BF-124C4AE55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2239903-288A-1B7D-F294-38DD3C380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1B8EF021-3B74-C7AA-5460-0EDA92C738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4B71197-0719-F112-B054-AF64421D1499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763495-BFB9-7EDC-FB7E-5BF0B78E71A9}"/>
              </a:ext>
            </a:extLst>
          </p:cNvPr>
          <p:cNvSpPr txBox="1"/>
          <p:nvPr/>
        </p:nvSpPr>
        <p:spPr>
          <a:xfrm>
            <a:off x="854569" y="1985845"/>
            <a:ext cx="960488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 </a:t>
            </a:r>
            <a:r>
              <a:rPr lang="en-GB" sz="2800" b="1" dirty="0">
                <a:solidFill>
                  <a:schemeClr val="bg1"/>
                </a:solidFill>
              </a:rPr>
              <a:t>Campaign Tool </a:t>
            </a:r>
            <a:r>
              <a:rPr lang="en-GB" sz="2800" dirty="0">
                <a:solidFill>
                  <a:schemeClr val="bg1"/>
                </a:solidFill>
              </a:rPr>
              <a:t>is any </a:t>
            </a:r>
            <a:r>
              <a:rPr lang="en-GB" sz="2800" b="1" dirty="0">
                <a:solidFill>
                  <a:schemeClr val="bg1"/>
                </a:solidFill>
              </a:rPr>
              <a:t>tool</a:t>
            </a:r>
            <a:r>
              <a:rPr lang="en-GB" sz="2800" dirty="0">
                <a:solidFill>
                  <a:schemeClr val="bg1"/>
                </a:solidFill>
              </a:rPr>
              <a:t> or </a:t>
            </a:r>
            <a:r>
              <a:rPr lang="en-GB" sz="2800" b="1" dirty="0">
                <a:solidFill>
                  <a:schemeClr val="bg1"/>
                </a:solidFill>
              </a:rPr>
              <a:t>technique </a:t>
            </a:r>
            <a:r>
              <a:rPr lang="en-GB" sz="2800" dirty="0">
                <a:solidFill>
                  <a:schemeClr val="bg1"/>
                </a:solidFill>
              </a:rPr>
              <a:t>that is </a:t>
            </a:r>
          </a:p>
          <a:p>
            <a:r>
              <a:rPr lang="en-GB" sz="2800" dirty="0">
                <a:solidFill>
                  <a:schemeClr val="bg1"/>
                </a:solidFill>
              </a:rPr>
              <a:t>used during a campaign to </a:t>
            </a:r>
            <a:r>
              <a:rPr lang="en-GB" sz="2800" b="1" dirty="0">
                <a:solidFill>
                  <a:schemeClr val="bg1"/>
                </a:solidFill>
              </a:rPr>
              <a:t>induce another person </a:t>
            </a:r>
          </a:p>
          <a:p>
            <a:r>
              <a:rPr lang="en-GB" sz="2800" dirty="0">
                <a:solidFill>
                  <a:schemeClr val="bg1"/>
                </a:solidFill>
              </a:rPr>
              <a:t>to </a:t>
            </a:r>
            <a:r>
              <a:rPr lang="en-GB" sz="2800" b="1" dirty="0">
                <a:solidFill>
                  <a:schemeClr val="bg1"/>
                </a:solidFill>
              </a:rPr>
              <a:t>learn something new </a:t>
            </a:r>
            <a:r>
              <a:rPr lang="en-GB" sz="2800" dirty="0">
                <a:solidFill>
                  <a:schemeClr val="bg1"/>
                </a:solidFill>
              </a:rPr>
              <a:t>or </a:t>
            </a:r>
            <a:r>
              <a:rPr lang="en-GB" sz="2800" b="1" dirty="0">
                <a:solidFill>
                  <a:schemeClr val="bg1"/>
                </a:solidFill>
              </a:rPr>
              <a:t>undertake an action that </a:t>
            </a:r>
          </a:p>
          <a:p>
            <a:r>
              <a:rPr lang="en-GB" sz="2800" b="1" dirty="0">
                <a:solidFill>
                  <a:schemeClr val="bg1"/>
                </a:solidFill>
              </a:rPr>
              <a:t>they were not originally planning to do</a:t>
            </a:r>
            <a:r>
              <a:rPr lang="en-GB" sz="2800" dirty="0">
                <a:solidFill>
                  <a:schemeClr val="bg1"/>
                </a:solidFill>
              </a:rPr>
              <a:t>.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Common </a:t>
            </a:r>
            <a:r>
              <a:rPr lang="en-GB" sz="2400" b="1" dirty="0">
                <a:solidFill>
                  <a:schemeClr val="bg1"/>
                </a:solidFill>
              </a:rPr>
              <a:t>in-person campaign tools </a:t>
            </a:r>
            <a:r>
              <a:rPr lang="en-GB" sz="2400" dirty="0">
                <a:solidFill>
                  <a:schemeClr val="bg1"/>
                </a:solidFill>
              </a:rPr>
              <a:t>used by </a:t>
            </a:r>
            <a:r>
              <a:rPr lang="en-GB" sz="2400" b="1" dirty="0">
                <a:solidFill>
                  <a:schemeClr val="bg1"/>
                </a:solidFill>
              </a:rPr>
              <a:t>candidate campaigns </a:t>
            </a:r>
          </a:p>
          <a:p>
            <a:r>
              <a:rPr lang="en-GB" sz="2400" dirty="0">
                <a:solidFill>
                  <a:schemeClr val="bg1"/>
                </a:solidFill>
              </a:rPr>
              <a:t>in Students’ Association/ Union elections include…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Badges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Banners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Business Cards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Campaign Team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Canvasing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41E497-8CF5-8A69-4C8B-6F73D8DC1A57}"/>
              </a:ext>
            </a:extLst>
          </p:cNvPr>
          <p:cNvSpPr txBox="1"/>
          <p:nvPr/>
        </p:nvSpPr>
        <p:spPr>
          <a:xfrm>
            <a:off x="3697224" y="4857452"/>
            <a:ext cx="2590800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Fancy Dress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 Paints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Leaflets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Props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Posters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FE8306-3D12-F134-BA09-9E09CB5AB889}"/>
              </a:ext>
            </a:extLst>
          </p:cNvPr>
          <p:cNvSpPr txBox="1"/>
          <p:nvPr/>
        </p:nvSpPr>
        <p:spPr>
          <a:xfrm>
            <a:off x="6096000" y="4857452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Performances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Sandwich Boards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Stalls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T-Shirts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31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5756D-2734-F0F6-3167-25F85AEB5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8D5F9BB-3A73-8F29-BA91-61856522AA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0BB2E54-2519-981C-8E53-9F4F450D7B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4AD3A64-98E0-3033-A58F-F89313C062FF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B756C-AD45-7CFC-6C00-0A93B01458C9}"/>
              </a:ext>
            </a:extLst>
          </p:cNvPr>
          <p:cNvSpPr txBox="1"/>
          <p:nvPr/>
        </p:nvSpPr>
        <p:spPr>
          <a:xfrm>
            <a:off x="854569" y="1985845"/>
            <a:ext cx="960488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Canvasing, </a:t>
            </a:r>
            <a:r>
              <a:rPr lang="en-GB" sz="2800" b="1" dirty="0">
                <a:solidFill>
                  <a:schemeClr val="bg1"/>
                </a:solidFill>
              </a:rPr>
              <a:t>the act of approaching and engaging voters in conversation</a:t>
            </a:r>
            <a:r>
              <a:rPr lang="en-GB" sz="2800" dirty="0">
                <a:solidFill>
                  <a:schemeClr val="bg1"/>
                </a:solidFill>
              </a:rPr>
              <a:t>, tends to be the </a:t>
            </a:r>
            <a:r>
              <a:rPr lang="en-GB" sz="2800" b="1" dirty="0">
                <a:solidFill>
                  <a:schemeClr val="bg1"/>
                </a:solidFill>
              </a:rPr>
              <a:t>most effective </a:t>
            </a:r>
            <a:r>
              <a:rPr lang="en-GB" sz="2800" dirty="0">
                <a:solidFill>
                  <a:schemeClr val="bg1"/>
                </a:solidFill>
              </a:rPr>
              <a:t>in-person campaign tool for Candidate Campaigns.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The three</a:t>
            </a:r>
            <a:r>
              <a:rPr lang="en-GB" sz="2400" b="1" dirty="0">
                <a:solidFill>
                  <a:schemeClr val="bg1"/>
                </a:solidFill>
              </a:rPr>
              <a:t> canvasing activities</a:t>
            </a:r>
            <a:r>
              <a:rPr lang="en-GB" sz="2400" dirty="0">
                <a:solidFill>
                  <a:schemeClr val="bg1"/>
                </a:solidFill>
              </a:rPr>
              <a:t> typically undertaken by candidate campaigns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dirty="0">
                <a:solidFill>
                  <a:schemeClr val="bg1"/>
                </a:solidFill>
              </a:rPr>
              <a:t>in Students’ Association/ Union elections are…   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Class Visits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Door Knocking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Walkabouts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20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7B193-AEE3-9789-1838-C2533AB75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ED6418E4-B4B6-5670-BD90-2FC786C03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B6AFFAD3-6072-293E-79D6-05E1B922F2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98A5982-BBDA-B27F-56DE-8B7468D8C4D9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21ABEF-C3BF-9B96-60C6-6D02D18C2255}"/>
              </a:ext>
            </a:extLst>
          </p:cNvPr>
          <p:cNvSpPr txBox="1"/>
          <p:nvPr/>
        </p:nvSpPr>
        <p:spPr>
          <a:xfrm>
            <a:off x="854567" y="1985845"/>
            <a:ext cx="1106872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three things you need to think about when </a:t>
            </a:r>
          </a:p>
          <a:p>
            <a:r>
              <a:rPr lang="en-GB" sz="2800" dirty="0">
                <a:solidFill>
                  <a:schemeClr val="bg1"/>
                </a:solidFill>
              </a:rPr>
              <a:t>planning any canvasing activity…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What</a:t>
            </a:r>
            <a:r>
              <a:rPr lang="en-GB" sz="2800" dirty="0">
                <a:solidFill>
                  <a:schemeClr val="bg1"/>
                </a:solidFill>
              </a:rPr>
              <a:t> materials do you need to help attract and maintain attention.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Where</a:t>
            </a:r>
            <a:r>
              <a:rPr lang="en-GB" sz="2800" dirty="0">
                <a:solidFill>
                  <a:schemeClr val="bg1"/>
                </a:solidFill>
              </a:rPr>
              <a:t> would be the best place(s) for maximum impact.</a:t>
            </a:r>
            <a:endParaRPr lang="en-GB" sz="2800" b="1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When</a:t>
            </a:r>
            <a:r>
              <a:rPr lang="en-GB" sz="2800" dirty="0">
                <a:solidFill>
                  <a:schemeClr val="bg1"/>
                </a:solidFill>
              </a:rPr>
              <a:t> would be the best time(s) for maximum impact. </a:t>
            </a:r>
          </a:p>
        </p:txBody>
      </p:sp>
    </p:spTree>
    <p:extLst>
      <p:ext uri="{BB962C8B-B14F-4D97-AF65-F5344CB8AC3E}">
        <p14:creationId xmlns:p14="http://schemas.microsoft.com/office/powerpoint/2010/main" val="377957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16203</TotalTime>
  <Words>1658</Words>
  <Application>Microsoft Office PowerPoint</Application>
  <PresentationFormat>Widescreen</PresentationFormat>
  <Paragraphs>280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Stalker</dc:creator>
  <cp:lastModifiedBy>Paul Stalker</cp:lastModifiedBy>
  <cp:revision>4</cp:revision>
  <dcterms:created xsi:type="dcterms:W3CDTF">2025-01-16T16:12:52Z</dcterms:created>
  <dcterms:modified xsi:type="dcterms:W3CDTF">2025-02-24T20:34:29Z</dcterms:modified>
</cp:coreProperties>
</file>